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616" r:id="rId5"/>
    <p:sldId id="1755" r:id="rId6"/>
    <p:sldId id="602" r:id="rId7"/>
    <p:sldId id="1756" r:id="rId8"/>
    <p:sldId id="1757" r:id="rId9"/>
    <p:sldId id="1758" r:id="rId10"/>
    <p:sldId id="1759" r:id="rId11"/>
    <p:sldId id="1760" r:id="rId12"/>
    <p:sldId id="1762" r:id="rId13"/>
    <p:sldId id="1763" r:id="rId14"/>
    <p:sldId id="1765" r:id="rId15"/>
    <p:sldId id="1764" r:id="rId16"/>
    <p:sldId id="1769" r:id="rId17"/>
    <p:sldId id="1766" r:id="rId18"/>
    <p:sldId id="1767" r:id="rId19"/>
    <p:sldId id="1770" r:id="rId20"/>
    <p:sldId id="1772" r:id="rId21"/>
    <p:sldId id="1771" r:id="rId22"/>
    <p:sldId id="1773" r:id="rId23"/>
    <p:sldId id="17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01E82-F030-4A8A-BE77-E8F3543339BB}" name="Brian MacSharry" initials="BM" userId="S::brian.macsharry@eea.europa.eu::1617be26-8bb4-4cf5-955b-d6ff478db5f6" providerId="AD"/>
  <p188:author id="{1BB3318D-1928-0EE2-BC99-F337E725D0E6}" name="Mette Palitzsch Lund" initials="ML" userId="S::mette.lund@eea.europa.eu::b67fcc1b-5ca0-43ad-b1db-d02e935cfa3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6291E-BE77-5107-A472-81481BCFF2E9}" v="104" dt="2025-06-16T07:33:37.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acSharry" userId="S::brian.macsharry@eea.europa.eu::1617be26-8bb4-4cf5-955b-d6ff478db5f6" providerId="AD" clId="Web-{1F1E735E-2A09-C001-4B72-103C104F4B0B}"/>
    <pc:docChg chg="modSld">
      <pc:chgData name="Brian MacSharry" userId="S::brian.macsharry@eea.europa.eu::1617be26-8bb4-4cf5-955b-d6ff478db5f6" providerId="AD" clId="Web-{1F1E735E-2A09-C001-4B72-103C104F4B0B}" dt="2025-06-12T08:54:58.103" v="61" actId="20577"/>
      <pc:docMkLst>
        <pc:docMk/>
      </pc:docMkLst>
      <pc:sldChg chg="modSp">
        <pc:chgData name="Brian MacSharry" userId="S::brian.macsharry@eea.europa.eu::1617be26-8bb4-4cf5-955b-d6ff478db5f6" providerId="AD" clId="Web-{1F1E735E-2A09-C001-4B72-103C104F4B0B}" dt="2025-06-12T08:54:58.103" v="61" actId="20577"/>
        <pc:sldMkLst>
          <pc:docMk/>
          <pc:sldMk cId="1624202451" sldId="1768"/>
        </pc:sldMkLst>
        <pc:spChg chg="mod">
          <ac:chgData name="Brian MacSharry" userId="S::brian.macsharry@eea.europa.eu::1617be26-8bb4-4cf5-955b-d6ff478db5f6" providerId="AD" clId="Web-{1F1E735E-2A09-C001-4B72-103C104F4B0B}" dt="2025-06-12T08:54:58.103" v="61" actId="20577"/>
          <ac:spMkLst>
            <pc:docMk/>
            <pc:sldMk cId="1624202451" sldId="1768"/>
            <ac:spMk id="8" creationId="{982FAC96-5FA4-EFD7-B68E-28D3BEBB91D2}"/>
          </ac:spMkLst>
        </pc:spChg>
      </pc:sldChg>
      <pc:sldChg chg="modSp">
        <pc:chgData name="Brian MacSharry" userId="S::brian.macsharry@eea.europa.eu::1617be26-8bb4-4cf5-955b-d6ff478db5f6" providerId="AD" clId="Web-{1F1E735E-2A09-C001-4B72-103C104F4B0B}" dt="2025-06-12T08:46:05.013" v="19" actId="20577"/>
        <pc:sldMkLst>
          <pc:docMk/>
          <pc:sldMk cId="4004140535" sldId="1770"/>
        </pc:sldMkLst>
        <pc:spChg chg="mod">
          <ac:chgData name="Brian MacSharry" userId="S::brian.macsharry@eea.europa.eu::1617be26-8bb4-4cf5-955b-d6ff478db5f6" providerId="AD" clId="Web-{1F1E735E-2A09-C001-4B72-103C104F4B0B}" dt="2025-06-12T08:44:55.699" v="0" actId="1076"/>
          <ac:spMkLst>
            <pc:docMk/>
            <pc:sldMk cId="4004140535" sldId="1770"/>
            <ac:spMk id="2" creationId="{EEE359F2-46C6-F70D-F044-81102CBED274}"/>
          </ac:spMkLst>
        </pc:spChg>
        <pc:spChg chg="mod">
          <ac:chgData name="Brian MacSharry" userId="S::brian.macsharry@eea.europa.eu::1617be26-8bb4-4cf5-955b-d6ff478db5f6" providerId="AD" clId="Web-{1F1E735E-2A09-C001-4B72-103C104F4B0B}" dt="2025-06-12T08:46:05.013" v="19" actId="20577"/>
          <ac:spMkLst>
            <pc:docMk/>
            <pc:sldMk cId="4004140535" sldId="1770"/>
            <ac:spMk id="3" creationId="{856FD9F2-C5C2-CB32-C54E-E8ED82279AF7}"/>
          </ac:spMkLst>
        </pc:spChg>
      </pc:sldChg>
    </pc:docChg>
  </pc:docChgLst>
  <pc:docChgLst>
    <pc:chgData name="Brian MacSharry" userId="S::brian.macsharry@eea.europa.eu::1617be26-8bb4-4cf5-955b-d6ff478db5f6" providerId="AD" clId="Web-{90E47385-18CB-0D9F-A724-C637C8290A17}"/>
    <pc:docChg chg="mod delSld modSld sldOrd">
      <pc:chgData name="Brian MacSharry" userId="S::brian.macsharry@eea.europa.eu::1617be26-8bb4-4cf5-955b-d6ff478db5f6" providerId="AD" clId="Web-{90E47385-18CB-0D9F-A724-C637C8290A17}" dt="2025-06-11T20:30:51.047" v="342" actId="20577"/>
      <pc:docMkLst>
        <pc:docMk/>
      </pc:docMkLst>
      <pc:sldChg chg="modSp modCm">
        <pc:chgData name="Brian MacSharry" userId="S::brian.macsharry@eea.europa.eu::1617be26-8bb4-4cf5-955b-d6ff478db5f6" providerId="AD" clId="Web-{90E47385-18CB-0D9F-A724-C637C8290A17}" dt="2025-06-11T15:50:39.189" v="63" actId="20577"/>
        <pc:sldMkLst>
          <pc:docMk/>
          <pc:sldMk cId="3919698566" sldId="602"/>
        </pc:sldMkLst>
        <pc:spChg chg="mod">
          <ac:chgData name="Brian MacSharry" userId="S::brian.macsharry@eea.europa.eu::1617be26-8bb4-4cf5-955b-d6ff478db5f6" providerId="AD" clId="Web-{90E47385-18CB-0D9F-A724-C637C8290A17}" dt="2025-06-11T15:50:39.189" v="63" actId="20577"/>
          <ac:spMkLst>
            <pc:docMk/>
            <pc:sldMk cId="3919698566" sldId="602"/>
            <ac:spMk id="8" creationId="{4F536E6C-CFC8-4046-8222-84B822A88377}"/>
          </ac:spMkLst>
        </pc:spChg>
        <pc:picChg chg="mod">
          <ac:chgData name="Brian MacSharry" userId="S::brian.macsharry@eea.europa.eu::1617be26-8bb4-4cf5-955b-d6ff478db5f6" providerId="AD" clId="Web-{90E47385-18CB-0D9F-A724-C637C8290A17}" dt="2025-06-11T15:50:26.876" v="61" actId="1076"/>
          <ac:picMkLst>
            <pc:docMk/>
            <pc:sldMk cId="3919698566" sldId="602"/>
            <ac:picMk id="2" creationId="{9C4AAA4A-9CC7-5CBF-DAD6-719E167950BD}"/>
          </ac:picMkLst>
        </pc:picChg>
        <pc:picChg chg="mod">
          <ac:chgData name="Brian MacSharry" userId="S::brian.macsharry@eea.europa.eu::1617be26-8bb4-4cf5-955b-d6ff478db5f6" providerId="AD" clId="Web-{90E47385-18CB-0D9F-A724-C637C8290A17}" dt="2025-06-11T15:50:24.438" v="60" actId="1076"/>
          <ac:picMkLst>
            <pc:docMk/>
            <pc:sldMk cId="3919698566" sldId="602"/>
            <ac:picMk id="3" creationId="{E9AD85FC-D9E6-5E73-07E7-F9F8A941D203}"/>
          </ac:picMkLst>
        </pc:picChg>
        <pc:extLst>
          <p:ext xmlns:p="http://schemas.openxmlformats.org/presentationml/2006/main" uri="{D6D511B9-2390-475A-947B-AFAB55BFBCF1}">
            <pc226:cmChg xmlns:pc226="http://schemas.microsoft.com/office/powerpoint/2022/06/main/command" chg="mod">
              <pc226:chgData name="Brian MacSharry" userId="S::brian.macsharry@eea.europa.eu::1617be26-8bb4-4cf5-955b-d6ff478db5f6" providerId="AD" clId="Web-{90E47385-18CB-0D9F-A724-C637C8290A17}" dt="2025-06-11T15:50:19.438" v="57" actId="20577"/>
              <pc2:cmMkLst xmlns:pc2="http://schemas.microsoft.com/office/powerpoint/2019/9/main/command">
                <pc:docMk/>
                <pc:sldMk cId="3919698566" sldId="602"/>
                <pc2:cmMk id="{DBED9F72-EC33-40D3-A67D-6620A4B34424}"/>
              </pc2:cmMkLst>
            </pc226:cmChg>
          </p:ext>
        </pc:extLst>
      </pc:sldChg>
      <pc:sldChg chg="addSp modSp modCm">
        <pc:chgData name="Brian MacSharry" userId="S::brian.macsharry@eea.europa.eu::1617be26-8bb4-4cf5-955b-d6ff478db5f6" providerId="AD" clId="Web-{90E47385-18CB-0D9F-A724-C637C8290A17}" dt="2025-06-11T16:05:14.906" v="262" actId="1076"/>
        <pc:sldMkLst>
          <pc:docMk/>
          <pc:sldMk cId="946908636" sldId="616"/>
        </pc:sldMkLst>
        <pc:spChg chg="mod">
          <ac:chgData name="Brian MacSharry" userId="S::brian.macsharry@eea.europa.eu::1617be26-8bb4-4cf5-955b-d6ff478db5f6" providerId="AD" clId="Web-{90E47385-18CB-0D9F-A724-C637C8290A17}" dt="2025-06-11T15:48:29.419" v="46" actId="20577"/>
          <ac:spMkLst>
            <pc:docMk/>
            <pc:sldMk cId="946908636" sldId="616"/>
            <ac:spMk id="6" creationId="{B4F2886F-0D23-4A51-93CC-0EA01061DBAA}"/>
          </ac:spMkLst>
        </pc:spChg>
        <pc:picChg chg="add mod">
          <ac:chgData name="Brian MacSharry" userId="S::brian.macsharry@eea.europa.eu::1617be26-8bb4-4cf5-955b-d6ff478db5f6" providerId="AD" clId="Web-{90E47385-18CB-0D9F-A724-C637C8290A17}" dt="2025-06-11T16:05:14.906" v="262" actId="1076"/>
          <ac:picMkLst>
            <pc:docMk/>
            <pc:sldMk cId="946908636" sldId="616"/>
            <ac:picMk id="3" creationId="{756AB883-8F58-0748-E470-4F34F6AADC2C}"/>
          </ac:picMkLst>
        </pc:picChg>
        <pc:picChg chg="mod">
          <ac:chgData name="Brian MacSharry" userId="S::brian.macsharry@eea.europa.eu::1617be26-8bb4-4cf5-955b-d6ff478db5f6" providerId="AD" clId="Web-{90E47385-18CB-0D9F-A724-C637C8290A17}" dt="2025-06-11T15:47:36.792" v="24" actId="1076"/>
          <ac:picMkLst>
            <pc:docMk/>
            <pc:sldMk cId="946908636" sldId="616"/>
            <ac:picMk id="9" creationId="{DF19A207-F6C0-C95A-1939-DF720165A4B9}"/>
          </ac:picMkLst>
        </pc:picChg>
        <pc:picChg chg="mod">
          <ac:chgData name="Brian MacSharry" userId="S::brian.macsharry@eea.europa.eu::1617be26-8bb4-4cf5-955b-d6ff478db5f6" providerId="AD" clId="Web-{90E47385-18CB-0D9F-A724-C637C8290A17}" dt="2025-06-11T15:47:48.402" v="29" actId="1076"/>
          <ac:picMkLst>
            <pc:docMk/>
            <pc:sldMk cId="946908636" sldId="616"/>
            <ac:picMk id="10" creationId="{A83A6C09-DC8B-C17E-7E5D-7A20C1C30F78}"/>
          </ac:picMkLst>
        </pc:picChg>
        <pc:extLst>
          <p:ext xmlns:p="http://schemas.openxmlformats.org/presentationml/2006/main" uri="{D6D511B9-2390-475A-947B-AFAB55BFBCF1}">
            <pc226:cmChg xmlns:pc226="http://schemas.microsoft.com/office/powerpoint/2022/06/main/command" chg="mod">
              <pc226:chgData name="Brian MacSharry" userId="S::brian.macsharry@eea.europa.eu::1617be26-8bb4-4cf5-955b-d6ff478db5f6" providerId="AD" clId="Web-{90E47385-18CB-0D9F-A724-C637C8290A17}" dt="2025-06-11T15:48:29.419" v="46" actId="20577"/>
              <pc2:cmMkLst xmlns:pc2="http://schemas.microsoft.com/office/powerpoint/2019/9/main/command">
                <pc:docMk/>
                <pc:sldMk cId="946908636" sldId="616"/>
                <pc2:cmMk id="{1D4F878B-EA92-4325-8986-9E7AFB2D22E0}"/>
              </pc2:cmMkLst>
            </pc226:cmChg>
          </p:ext>
        </pc:extLst>
      </pc:sldChg>
      <pc:sldChg chg="modSp modCm">
        <pc:chgData name="Brian MacSharry" userId="S::brian.macsharry@eea.europa.eu::1617be26-8bb4-4cf5-955b-d6ff478db5f6" providerId="AD" clId="Web-{90E47385-18CB-0D9F-A724-C637C8290A17}" dt="2025-06-11T15:46:22.493" v="6" actId="20577"/>
        <pc:sldMkLst>
          <pc:docMk/>
          <pc:sldMk cId="206059860" sldId="1755"/>
        </pc:sldMkLst>
        <pc:spChg chg="mod">
          <ac:chgData name="Brian MacSharry" userId="S::brian.macsharry@eea.europa.eu::1617be26-8bb4-4cf5-955b-d6ff478db5f6" providerId="AD" clId="Web-{90E47385-18CB-0D9F-A724-C637C8290A17}" dt="2025-06-11T15:46:22.493" v="6" actId="20577"/>
          <ac:spMkLst>
            <pc:docMk/>
            <pc:sldMk cId="206059860" sldId="1755"/>
            <ac:spMk id="8" creationId="{1D22FCE5-DD60-4F78-F0AE-970D47601DD0}"/>
          </ac:spMkLst>
        </pc:spChg>
        <pc:extLst>
          <p:ext xmlns:p="http://schemas.openxmlformats.org/presentationml/2006/main" uri="{D6D511B9-2390-475A-947B-AFAB55BFBCF1}">
            <pc226:cmChg xmlns:pc226="http://schemas.microsoft.com/office/powerpoint/2022/06/main/command" chg="mod">
              <pc226:chgData name="Brian MacSharry" userId="S::brian.macsharry@eea.europa.eu::1617be26-8bb4-4cf5-955b-d6ff478db5f6" providerId="AD" clId="Web-{90E47385-18CB-0D9F-A724-C637C8290A17}" dt="2025-06-11T15:46:20.196" v="5" actId="20577"/>
              <pc2:cmMkLst xmlns:pc2="http://schemas.microsoft.com/office/powerpoint/2019/9/main/command">
                <pc:docMk/>
                <pc:sldMk cId="206059860" sldId="1755"/>
                <pc2:cmMk id="{4496CBBD-D9A6-44D5-AD4C-4C6ABC625CE9}"/>
              </pc2:cmMkLst>
            </pc226:cmChg>
          </p:ext>
        </pc:extLst>
      </pc:sldChg>
      <pc:sldChg chg="modSp modCm">
        <pc:chgData name="Brian MacSharry" userId="S::brian.macsharry@eea.europa.eu::1617be26-8bb4-4cf5-955b-d6ff478db5f6" providerId="AD" clId="Web-{90E47385-18CB-0D9F-A724-C637C8290A17}" dt="2025-06-11T20:22:09.149" v="295" actId="20577"/>
        <pc:sldMkLst>
          <pc:docMk/>
          <pc:sldMk cId="4222802642" sldId="1757"/>
        </pc:sldMkLst>
        <pc:spChg chg="mod">
          <ac:chgData name="Brian MacSharry" userId="S::brian.macsharry@eea.europa.eu::1617be26-8bb4-4cf5-955b-d6ff478db5f6" providerId="AD" clId="Web-{90E47385-18CB-0D9F-A724-C637C8290A17}" dt="2025-06-11T16:04:12.138" v="251" actId="20577"/>
          <ac:spMkLst>
            <pc:docMk/>
            <pc:sldMk cId="4222802642" sldId="1757"/>
            <ac:spMk id="6" creationId="{4B989813-BEED-2CC7-DA83-AAB85990C81C}"/>
          </ac:spMkLst>
        </pc:spChg>
        <pc:spChg chg="mod">
          <ac:chgData name="Brian MacSharry" userId="S::brian.macsharry@eea.europa.eu::1617be26-8bb4-4cf5-955b-d6ff478db5f6" providerId="AD" clId="Web-{90E47385-18CB-0D9F-A724-C637C8290A17}" dt="2025-06-11T20:22:09.149" v="295" actId="20577"/>
          <ac:spMkLst>
            <pc:docMk/>
            <pc:sldMk cId="4222802642" sldId="1757"/>
            <ac:spMk id="8" creationId="{4247D9AF-13DA-0564-0E14-96103F38F19C}"/>
          </ac:spMkLst>
        </pc:spChg>
        <pc:extLst>
          <p:ext xmlns:p="http://schemas.openxmlformats.org/presentationml/2006/main" uri="{D6D511B9-2390-475A-947B-AFAB55BFBCF1}">
            <pc226:cmChg xmlns:pc226="http://schemas.microsoft.com/office/powerpoint/2022/06/main/command" chg="mod">
              <pc226:chgData name="Brian MacSharry" userId="S::brian.macsharry@eea.europa.eu::1617be26-8bb4-4cf5-955b-d6ff478db5f6" providerId="AD" clId="Web-{90E47385-18CB-0D9F-A724-C637C8290A17}" dt="2025-06-11T20:22:08.102" v="294" actId="20577"/>
              <pc2:cmMkLst xmlns:pc2="http://schemas.microsoft.com/office/powerpoint/2019/9/main/command">
                <pc:docMk/>
                <pc:sldMk cId="4222802642" sldId="1757"/>
                <pc2:cmMk id="{DFDB2827-CDC7-4721-B506-14517AABED84}"/>
              </pc2:cmMkLst>
            </pc226:cmChg>
          </p:ext>
        </pc:extLst>
      </pc:sldChg>
      <pc:sldChg chg="modSp">
        <pc:chgData name="Brian MacSharry" userId="S::brian.macsharry@eea.europa.eu::1617be26-8bb4-4cf5-955b-d6ff478db5f6" providerId="AD" clId="Web-{90E47385-18CB-0D9F-A724-C637C8290A17}" dt="2025-06-11T16:04:22.248" v="255" actId="20577"/>
        <pc:sldMkLst>
          <pc:docMk/>
          <pc:sldMk cId="353248558" sldId="1758"/>
        </pc:sldMkLst>
        <pc:spChg chg="mod">
          <ac:chgData name="Brian MacSharry" userId="S::brian.macsharry@eea.europa.eu::1617be26-8bb4-4cf5-955b-d6ff478db5f6" providerId="AD" clId="Web-{90E47385-18CB-0D9F-A724-C637C8290A17}" dt="2025-06-11T16:04:22.248" v="255" actId="20577"/>
          <ac:spMkLst>
            <pc:docMk/>
            <pc:sldMk cId="353248558" sldId="1758"/>
            <ac:spMk id="6" creationId="{C55EF4D5-8A4A-6F2D-223C-03B0DC6C4893}"/>
          </ac:spMkLst>
        </pc:spChg>
        <pc:spChg chg="mod">
          <ac:chgData name="Brian MacSharry" userId="S::brian.macsharry@eea.europa.eu::1617be26-8bb4-4cf5-955b-d6ff478db5f6" providerId="AD" clId="Web-{90E47385-18CB-0D9F-A724-C637C8290A17}" dt="2025-06-11T15:52:04.629" v="65" actId="20577"/>
          <ac:spMkLst>
            <pc:docMk/>
            <pc:sldMk cId="353248558" sldId="1758"/>
            <ac:spMk id="8" creationId="{C8158534-CB39-932D-77A6-0496A3DD5279}"/>
          </ac:spMkLst>
        </pc:spChg>
      </pc:sldChg>
      <pc:sldChg chg="modSp">
        <pc:chgData name="Brian MacSharry" userId="S::brian.macsharry@eea.europa.eu::1617be26-8bb4-4cf5-955b-d6ff478db5f6" providerId="AD" clId="Web-{90E47385-18CB-0D9F-A724-C637C8290A17}" dt="2025-06-11T16:04:26.701" v="256" actId="20577"/>
        <pc:sldMkLst>
          <pc:docMk/>
          <pc:sldMk cId="3330054732" sldId="1759"/>
        </pc:sldMkLst>
        <pc:spChg chg="mod">
          <ac:chgData name="Brian MacSharry" userId="S::brian.macsharry@eea.europa.eu::1617be26-8bb4-4cf5-955b-d6ff478db5f6" providerId="AD" clId="Web-{90E47385-18CB-0D9F-A724-C637C8290A17}" dt="2025-06-11T16:04:26.701" v="256" actId="20577"/>
          <ac:spMkLst>
            <pc:docMk/>
            <pc:sldMk cId="3330054732" sldId="1759"/>
            <ac:spMk id="6" creationId="{87F8D031-0188-776B-C57D-E1C41D40912A}"/>
          </ac:spMkLst>
        </pc:spChg>
        <pc:spChg chg="mod">
          <ac:chgData name="Brian MacSharry" userId="S::brian.macsharry@eea.europa.eu::1617be26-8bb4-4cf5-955b-d6ff478db5f6" providerId="AD" clId="Web-{90E47385-18CB-0D9F-A724-C637C8290A17}" dt="2025-06-11T15:52:12.301" v="67" actId="20577"/>
          <ac:spMkLst>
            <pc:docMk/>
            <pc:sldMk cId="3330054732" sldId="1759"/>
            <ac:spMk id="8" creationId="{B58346EC-7960-9FD0-FA38-5D6C2E35B7FD}"/>
          </ac:spMkLst>
        </pc:spChg>
      </pc:sldChg>
      <pc:sldChg chg="modSp">
        <pc:chgData name="Brian MacSharry" userId="S::brian.macsharry@eea.europa.eu::1617be26-8bb4-4cf5-955b-d6ff478db5f6" providerId="AD" clId="Web-{90E47385-18CB-0D9F-A724-C637C8290A17}" dt="2025-06-11T15:54:18.727" v="77" actId="20577"/>
        <pc:sldMkLst>
          <pc:docMk/>
          <pc:sldMk cId="797931169" sldId="1760"/>
        </pc:sldMkLst>
        <pc:spChg chg="mod">
          <ac:chgData name="Brian MacSharry" userId="S::brian.macsharry@eea.europa.eu::1617be26-8bb4-4cf5-955b-d6ff478db5f6" providerId="AD" clId="Web-{90E47385-18CB-0D9F-A724-C637C8290A17}" dt="2025-06-11T15:54:18.727" v="77" actId="20577"/>
          <ac:spMkLst>
            <pc:docMk/>
            <pc:sldMk cId="797931169" sldId="1760"/>
            <ac:spMk id="8" creationId="{EDC64987-7F7B-4D93-FAF5-55003562BDD0}"/>
          </ac:spMkLst>
        </pc:spChg>
      </pc:sldChg>
      <pc:sldChg chg="modSp del modCm">
        <pc:chgData name="Brian MacSharry" userId="S::brian.macsharry@eea.europa.eu::1617be26-8bb4-4cf5-955b-d6ff478db5f6" providerId="AD" clId="Web-{90E47385-18CB-0D9F-A724-C637C8290A17}" dt="2025-06-11T15:53:43.179" v="75"/>
        <pc:sldMkLst>
          <pc:docMk/>
          <pc:sldMk cId="3780059323" sldId="1761"/>
        </pc:sldMkLst>
        <pc:spChg chg="mod">
          <ac:chgData name="Brian MacSharry" userId="S::brian.macsharry@eea.europa.eu::1617be26-8bb4-4cf5-955b-d6ff478db5f6" providerId="AD" clId="Web-{90E47385-18CB-0D9F-A724-C637C8290A17}" dt="2025-06-11T15:52:44.193" v="74" actId="20577"/>
          <ac:spMkLst>
            <pc:docMk/>
            <pc:sldMk cId="3780059323" sldId="1761"/>
            <ac:spMk id="8" creationId="{7313F5EF-38E2-0088-354C-5D982240B2E8}"/>
          </ac:spMkLst>
        </pc:spChg>
        <pc:extLst>
          <p:ext xmlns:p="http://schemas.openxmlformats.org/presentationml/2006/main" uri="{D6D511B9-2390-475A-947B-AFAB55BFBCF1}">
            <pc226:cmChg xmlns:pc226="http://schemas.microsoft.com/office/powerpoint/2022/06/main/command" chg="mod">
              <pc226:chgData name="Brian MacSharry" userId="S::brian.macsharry@eea.europa.eu::1617be26-8bb4-4cf5-955b-d6ff478db5f6" providerId="AD" clId="Web-{90E47385-18CB-0D9F-A724-C637C8290A17}" dt="2025-06-11T15:52:39.318" v="73" actId="20577"/>
              <pc2:cmMkLst xmlns:pc2="http://schemas.microsoft.com/office/powerpoint/2019/9/main/command">
                <pc:docMk/>
                <pc:sldMk cId="3780059323" sldId="1761"/>
                <pc2:cmMk id="{B177B13F-1405-4A50-AF7F-60BE4B97A875}"/>
              </pc2:cmMkLst>
            </pc226:cmChg>
            <pc226:cmChg xmlns:pc226="http://schemas.microsoft.com/office/powerpoint/2022/06/main/command" chg="mod">
              <pc226:chgData name="Brian MacSharry" userId="S::brian.macsharry@eea.europa.eu::1617be26-8bb4-4cf5-955b-d6ff478db5f6" providerId="AD" clId="Web-{90E47385-18CB-0D9F-A724-C637C8290A17}" dt="2025-06-11T15:52:39.318" v="73" actId="20577"/>
              <pc2:cmMkLst xmlns:pc2="http://schemas.microsoft.com/office/powerpoint/2019/9/main/command">
                <pc:docMk/>
                <pc:sldMk cId="3780059323" sldId="1761"/>
                <pc2:cmMk id="{9EEEC9D2-2CAB-486F-B837-A94AC5EAB181}"/>
              </pc2:cmMkLst>
            </pc226:cmChg>
          </p:ext>
        </pc:extLst>
      </pc:sldChg>
      <pc:sldChg chg="modSp">
        <pc:chgData name="Brian MacSharry" userId="S::brian.macsharry@eea.europa.eu::1617be26-8bb4-4cf5-955b-d6ff478db5f6" providerId="AD" clId="Web-{90E47385-18CB-0D9F-A724-C637C8290A17}" dt="2025-06-11T16:04:31.107" v="257" actId="20577"/>
        <pc:sldMkLst>
          <pc:docMk/>
          <pc:sldMk cId="2778232512" sldId="1762"/>
        </pc:sldMkLst>
        <pc:spChg chg="mod">
          <ac:chgData name="Brian MacSharry" userId="S::brian.macsharry@eea.europa.eu::1617be26-8bb4-4cf5-955b-d6ff478db5f6" providerId="AD" clId="Web-{90E47385-18CB-0D9F-A724-C637C8290A17}" dt="2025-06-11T16:04:31.107" v="257" actId="20577"/>
          <ac:spMkLst>
            <pc:docMk/>
            <pc:sldMk cId="2778232512" sldId="1762"/>
            <ac:spMk id="6" creationId="{CA12DA77-2D98-2676-CD33-F5AD84DBC4E5}"/>
          </ac:spMkLst>
        </pc:spChg>
        <pc:spChg chg="mod">
          <ac:chgData name="Brian MacSharry" userId="S::brian.macsharry@eea.europa.eu::1617be26-8bb4-4cf5-955b-d6ff478db5f6" providerId="AD" clId="Web-{90E47385-18CB-0D9F-A724-C637C8290A17}" dt="2025-06-11T15:54:26.712" v="79" actId="20577"/>
          <ac:spMkLst>
            <pc:docMk/>
            <pc:sldMk cId="2778232512" sldId="1762"/>
            <ac:spMk id="8" creationId="{652B3D8C-37D8-8988-7A15-423E4E25898C}"/>
          </ac:spMkLst>
        </pc:spChg>
      </pc:sldChg>
      <pc:sldChg chg="addSp modSp">
        <pc:chgData name="Brian MacSharry" userId="S::brian.macsharry@eea.europa.eu::1617be26-8bb4-4cf5-955b-d6ff478db5f6" providerId="AD" clId="Web-{90E47385-18CB-0D9F-A724-C637C8290A17}" dt="2025-06-11T20:24:26.377" v="301" actId="1076"/>
        <pc:sldMkLst>
          <pc:docMk/>
          <pc:sldMk cId="4287821696" sldId="1763"/>
        </pc:sldMkLst>
        <pc:spChg chg="add mod">
          <ac:chgData name="Brian MacSharry" userId="S::brian.macsharry@eea.europa.eu::1617be26-8bb4-4cf5-955b-d6ff478db5f6" providerId="AD" clId="Web-{90E47385-18CB-0D9F-A724-C637C8290A17}" dt="2025-06-11T20:24:26.377" v="301" actId="1076"/>
          <ac:spMkLst>
            <pc:docMk/>
            <pc:sldMk cId="4287821696" sldId="1763"/>
            <ac:spMk id="3" creationId="{BF46369D-72D8-A94C-536C-BAC4895B458C}"/>
          </ac:spMkLst>
        </pc:spChg>
        <pc:spChg chg="mod">
          <ac:chgData name="Brian MacSharry" userId="S::brian.macsharry@eea.europa.eu::1617be26-8bb4-4cf5-955b-d6ff478db5f6" providerId="AD" clId="Web-{90E47385-18CB-0D9F-A724-C637C8290A17}" dt="2025-06-11T16:04:36.920" v="258" actId="20577"/>
          <ac:spMkLst>
            <pc:docMk/>
            <pc:sldMk cId="4287821696" sldId="1763"/>
            <ac:spMk id="6" creationId="{FA96864C-6082-56A4-01B5-A9A331014FFF}"/>
          </ac:spMkLst>
        </pc:spChg>
        <pc:spChg chg="mod">
          <ac:chgData name="Brian MacSharry" userId="S::brian.macsharry@eea.europa.eu::1617be26-8bb4-4cf5-955b-d6ff478db5f6" providerId="AD" clId="Web-{90E47385-18CB-0D9F-A724-C637C8290A17}" dt="2025-06-11T15:55:01.791" v="113" actId="20577"/>
          <ac:spMkLst>
            <pc:docMk/>
            <pc:sldMk cId="4287821696" sldId="1763"/>
            <ac:spMk id="8" creationId="{15C2F116-E0DA-90CB-41AA-B90E1B0D7D91}"/>
          </ac:spMkLst>
        </pc:spChg>
      </pc:sldChg>
      <pc:sldChg chg="modSp modCm">
        <pc:chgData name="Brian MacSharry" userId="S::brian.macsharry@eea.europa.eu::1617be26-8bb4-4cf5-955b-d6ff478db5f6" providerId="AD" clId="Web-{90E47385-18CB-0D9F-A724-C637C8290A17}" dt="2025-06-11T16:04:46.514" v="260" actId="20577"/>
        <pc:sldMkLst>
          <pc:docMk/>
          <pc:sldMk cId="1462120443" sldId="1764"/>
        </pc:sldMkLst>
        <pc:spChg chg="mod">
          <ac:chgData name="Brian MacSharry" userId="S::brian.macsharry@eea.europa.eu::1617be26-8bb4-4cf5-955b-d6ff478db5f6" providerId="AD" clId="Web-{90E47385-18CB-0D9F-A724-C637C8290A17}" dt="2025-06-11T16:04:46.514" v="260" actId="20577"/>
          <ac:spMkLst>
            <pc:docMk/>
            <pc:sldMk cId="1462120443" sldId="1764"/>
            <ac:spMk id="6" creationId="{1E196D4F-C594-57B8-68F3-C7826ED8418D}"/>
          </ac:spMkLst>
        </pc:spChg>
        <pc:spChg chg="mod">
          <ac:chgData name="Brian MacSharry" userId="S::brian.macsharry@eea.europa.eu::1617be26-8bb4-4cf5-955b-d6ff478db5f6" providerId="AD" clId="Web-{90E47385-18CB-0D9F-A724-C637C8290A17}" dt="2025-06-11T16:00:22.396" v="246" actId="20577"/>
          <ac:spMkLst>
            <pc:docMk/>
            <pc:sldMk cId="1462120443" sldId="1764"/>
            <ac:spMk id="8" creationId="{C56B11E8-F7FA-5DA4-EA39-B297887F8198}"/>
          </ac:spMkLst>
        </pc:spChg>
        <pc:extLst>
          <p:ext xmlns:p="http://schemas.openxmlformats.org/presentationml/2006/main" uri="{D6D511B9-2390-475A-947B-AFAB55BFBCF1}">
            <pc226:cmChg xmlns:pc226="http://schemas.microsoft.com/office/powerpoint/2022/06/main/command" chg="mod">
              <pc226:chgData name="Brian MacSharry" userId="S::brian.macsharry@eea.europa.eu::1617be26-8bb4-4cf5-955b-d6ff478db5f6" providerId="AD" clId="Web-{90E47385-18CB-0D9F-A724-C637C8290A17}" dt="2025-06-11T16:00:22.396" v="246" actId="20577"/>
              <pc2:cmMkLst xmlns:pc2="http://schemas.microsoft.com/office/powerpoint/2019/9/main/command">
                <pc:docMk/>
                <pc:sldMk cId="1462120443" sldId="1764"/>
                <pc2:cmMk id="{6EDEFCBB-1E26-4EDB-99CD-5B0A951C2F3B}"/>
              </pc2:cmMkLst>
            </pc226:cmChg>
          </p:ext>
        </pc:extLst>
      </pc:sldChg>
      <pc:sldChg chg="addSp modSp">
        <pc:chgData name="Brian MacSharry" userId="S::brian.macsharry@eea.europa.eu::1617be26-8bb4-4cf5-955b-d6ff478db5f6" providerId="AD" clId="Web-{90E47385-18CB-0D9F-A724-C637C8290A17}" dt="2025-06-11T16:04:42.014" v="259" actId="20577"/>
        <pc:sldMkLst>
          <pc:docMk/>
          <pc:sldMk cId="2776067959" sldId="1765"/>
        </pc:sldMkLst>
        <pc:spChg chg="add mod">
          <ac:chgData name="Brian MacSharry" userId="S::brian.macsharry@eea.europa.eu::1617be26-8bb4-4cf5-955b-d6ff478db5f6" providerId="AD" clId="Web-{90E47385-18CB-0D9F-A724-C637C8290A17}" dt="2025-06-11T15:57:57.672" v="209" actId="1076"/>
          <ac:spMkLst>
            <pc:docMk/>
            <pc:sldMk cId="2776067959" sldId="1765"/>
            <ac:spMk id="3" creationId="{4929D6D5-D9D9-C545-DB34-7F4A538FC348}"/>
          </ac:spMkLst>
        </pc:spChg>
        <pc:spChg chg="mod">
          <ac:chgData name="Brian MacSharry" userId="S::brian.macsharry@eea.europa.eu::1617be26-8bb4-4cf5-955b-d6ff478db5f6" providerId="AD" clId="Web-{90E47385-18CB-0D9F-A724-C637C8290A17}" dt="2025-06-11T16:04:42.014" v="259" actId="20577"/>
          <ac:spMkLst>
            <pc:docMk/>
            <pc:sldMk cId="2776067959" sldId="1765"/>
            <ac:spMk id="6" creationId="{0CBE26DD-6F88-97BD-4E2B-CE5729B63446}"/>
          </ac:spMkLst>
        </pc:spChg>
        <pc:spChg chg="add mod">
          <ac:chgData name="Brian MacSharry" userId="S::brian.macsharry@eea.europa.eu::1617be26-8bb4-4cf5-955b-d6ff478db5f6" providerId="AD" clId="Web-{90E47385-18CB-0D9F-A724-C637C8290A17}" dt="2025-06-11T15:57:57.688" v="210" actId="1076"/>
          <ac:spMkLst>
            <pc:docMk/>
            <pc:sldMk cId="2776067959" sldId="1765"/>
            <ac:spMk id="7" creationId="{F66E54C0-EC19-4433-EA46-487534064E1C}"/>
          </ac:spMkLst>
        </pc:spChg>
        <pc:spChg chg="add mod">
          <ac:chgData name="Brian MacSharry" userId="S::brian.macsharry@eea.europa.eu::1617be26-8bb4-4cf5-955b-d6ff478db5f6" providerId="AD" clId="Web-{90E47385-18CB-0D9F-A724-C637C8290A17}" dt="2025-06-11T15:57:57.688" v="211" actId="1076"/>
          <ac:spMkLst>
            <pc:docMk/>
            <pc:sldMk cId="2776067959" sldId="1765"/>
            <ac:spMk id="9" creationId="{84A361FB-0E74-8A97-2175-35C398D8D131}"/>
          </ac:spMkLst>
        </pc:spChg>
        <pc:spChg chg="mod">
          <ac:chgData name="Brian MacSharry" userId="S::brian.macsharry@eea.europa.eu::1617be26-8bb4-4cf5-955b-d6ff478db5f6" providerId="AD" clId="Web-{90E47385-18CB-0D9F-A724-C637C8290A17}" dt="2025-06-11T15:56:52.498" v="161"/>
          <ac:spMkLst>
            <pc:docMk/>
            <pc:sldMk cId="2776067959" sldId="1765"/>
            <ac:spMk id="10" creationId="{32AA1B84-F6E4-5DF8-1CD4-64D7595081C9}"/>
          </ac:spMkLst>
        </pc:spChg>
        <pc:spChg chg="add mod">
          <ac:chgData name="Brian MacSharry" userId="S::brian.macsharry@eea.europa.eu::1617be26-8bb4-4cf5-955b-d6ff478db5f6" providerId="AD" clId="Web-{90E47385-18CB-0D9F-A724-C637C8290A17}" dt="2025-06-11T15:56:45.264" v="160"/>
          <ac:spMkLst>
            <pc:docMk/>
            <pc:sldMk cId="2776067959" sldId="1765"/>
            <ac:spMk id="12" creationId="{41F452DD-C3A3-223C-C3A5-582EC4774751}"/>
          </ac:spMkLst>
        </pc:spChg>
        <pc:spChg chg="add mod">
          <ac:chgData name="Brian MacSharry" userId="S::brian.macsharry@eea.europa.eu::1617be26-8bb4-4cf5-955b-d6ff478db5f6" providerId="AD" clId="Web-{90E47385-18CB-0D9F-A724-C637C8290A17}" dt="2025-06-11T15:57:57.703" v="212" actId="1076"/>
          <ac:spMkLst>
            <pc:docMk/>
            <pc:sldMk cId="2776067959" sldId="1765"/>
            <ac:spMk id="14" creationId="{44C97387-A98C-4897-6E3B-475ED647EC97}"/>
          </ac:spMkLst>
        </pc:spChg>
        <pc:spChg chg="mod">
          <ac:chgData name="Brian MacSharry" userId="S::brian.macsharry@eea.europa.eu::1617be26-8bb4-4cf5-955b-d6ff478db5f6" providerId="AD" clId="Web-{90E47385-18CB-0D9F-A724-C637C8290A17}" dt="2025-06-11T15:58:04.954" v="214" actId="20577"/>
          <ac:spMkLst>
            <pc:docMk/>
            <pc:sldMk cId="2776067959" sldId="1765"/>
            <ac:spMk id="16" creationId="{62737C6B-10F0-5BA6-58BF-468DE4A9637E}"/>
          </ac:spMkLst>
        </pc:spChg>
      </pc:sldChg>
      <pc:sldChg chg="modSp">
        <pc:chgData name="Brian MacSharry" userId="S::brian.macsharry@eea.europa.eu::1617be26-8bb4-4cf5-955b-d6ff478db5f6" providerId="AD" clId="Web-{90E47385-18CB-0D9F-A724-C637C8290A17}" dt="2025-06-11T15:58:53.174" v="234" actId="20577"/>
        <pc:sldMkLst>
          <pc:docMk/>
          <pc:sldMk cId="4113436713" sldId="1766"/>
        </pc:sldMkLst>
        <pc:spChg chg="mod">
          <ac:chgData name="Brian MacSharry" userId="S::brian.macsharry@eea.europa.eu::1617be26-8bb4-4cf5-955b-d6ff478db5f6" providerId="AD" clId="Web-{90E47385-18CB-0D9F-A724-C637C8290A17}" dt="2025-06-11T15:47:06.604" v="18" actId="20577"/>
          <ac:spMkLst>
            <pc:docMk/>
            <pc:sldMk cId="4113436713" sldId="1766"/>
            <ac:spMk id="6" creationId="{7BFA60CF-458F-F0EE-2519-31843281EF6C}"/>
          </ac:spMkLst>
        </pc:spChg>
        <pc:spChg chg="mod">
          <ac:chgData name="Brian MacSharry" userId="S::brian.macsharry@eea.europa.eu::1617be26-8bb4-4cf5-955b-d6ff478db5f6" providerId="AD" clId="Web-{90E47385-18CB-0D9F-A724-C637C8290A17}" dt="2025-06-11T15:58:53.174" v="234" actId="20577"/>
          <ac:spMkLst>
            <pc:docMk/>
            <pc:sldMk cId="4113436713" sldId="1766"/>
            <ac:spMk id="8" creationId="{8DE4D24A-954F-7857-1B90-6976AD5895BF}"/>
          </ac:spMkLst>
        </pc:spChg>
      </pc:sldChg>
      <pc:sldChg chg="modSp modCm">
        <pc:chgData name="Brian MacSharry" userId="S::brian.macsharry@eea.europa.eu::1617be26-8bb4-4cf5-955b-d6ff478db5f6" providerId="AD" clId="Web-{90E47385-18CB-0D9F-A724-C637C8290A17}" dt="2025-06-11T20:30:51.047" v="342" actId="20577"/>
        <pc:sldMkLst>
          <pc:docMk/>
          <pc:sldMk cId="1687479599" sldId="1767"/>
        </pc:sldMkLst>
        <pc:spChg chg="mod">
          <ac:chgData name="Brian MacSharry" userId="S::brian.macsharry@eea.europa.eu::1617be26-8bb4-4cf5-955b-d6ff478db5f6" providerId="AD" clId="Web-{90E47385-18CB-0D9F-A724-C637C8290A17}" dt="2025-06-11T16:01:09.538" v="248" actId="20577"/>
          <ac:spMkLst>
            <pc:docMk/>
            <pc:sldMk cId="1687479599" sldId="1767"/>
            <ac:spMk id="6" creationId="{55A4682D-DD45-F09E-E1C4-2532E6AE26CC}"/>
          </ac:spMkLst>
        </pc:spChg>
        <pc:spChg chg="mod">
          <ac:chgData name="Brian MacSharry" userId="S::brian.macsharry@eea.europa.eu::1617be26-8bb4-4cf5-955b-d6ff478db5f6" providerId="AD" clId="Web-{90E47385-18CB-0D9F-A724-C637C8290A17}" dt="2025-06-11T20:30:51.047" v="342" actId="20577"/>
          <ac:spMkLst>
            <pc:docMk/>
            <pc:sldMk cId="1687479599" sldId="1767"/>
            <ac:spMk id="8" creationId="{8B6F4151-D506-AA99-DA1D-98A9A0370E91}"/>
          </ac:spMkLst>
        </pc:spChg>
        <pc:extLst>
          <p:ext xmlns:p="http://schemas.openxmlformats.org/presentationml/2006/main" uri="{D6D511B9-2390-475A-947B-AFAB55BFBCF1}">
            <pc226:cmChg xmlns:pc226="http://schemas.microsoft.com/office/powerpoint/2022/06/main/command" chg="mod">
              <pc226:chgData name="Brian MacSharry" userId="S::brian.macsharry@eea.europa.eu::1617be26-8bb4-4cf5-955b-d6ff478db5f6" providerId="AD" clId="Web-{90E47385-18CB-0D9F-A724-C637C8290A17}" dt="2025-06-11T20:30:48.218" v="340" actId="20577"/>
              <pc2:cmMkLst xmlns:pc2="http://schemas.microsoft.com/office/powerpoint/2019/9/main/command">
                <pc:docMk/>
                <pc:sldMk cId="1687479599" sldId="1767"/>
                <pc2:cmMk id="{07AEB5F0-BFC7-4714-AD3B-155BA61D77D4}"/>
              </pc2:cmMkLst>
            </pc226:cmChg>
          </p:ext>
        </pc:extLst>
      </pc:sldChg>
      <pc:sldChg chg="ord">
        <pc:chgData name="Brian MacSharry" userId="S::brian.macsharry@eea.europa.eu::1617be26-8bb4-4cf5-955b-d6ff478db5f6" providerId="AD" clId="Web-{90E47385-18CB-0D9F-A724-C637C8290A17}" dt="2025-06-11T16:01:03.569" v="247"/>
        <pc:sldMkLst>
          <pc:docMk/>
          <pc:sldMk cId="1624202451" sldId="1768"/>
        </pc:sldMkLst>
      </pc:sldChg>
      <pc:sldChg chg="addSp delSp modSp">
        <pc:chgData name="Brian MacSharry" userId="S::brian.macsharry@eea.europa.eu::1617be26-8bb4-4cf5-955b-d6ff478db5f6" providerId="AD" clId="Web-{90E47385-18CB-0D9F-A724-C637C8290A17}" dt="2025-06-11T20:30:14.420" v="337" actId="1076"/>
        <pc:sldMkLst>
          <pc:docMk/>
          <pc:sldMk cId="1481567922" sldId="1769"/>
        </pc:sldMkLst>
        <pc:spChg chg="del">
          <ac:chgData name="Brian MacSharry" userId="S::brian.macsharry@eea.europa.eu::1617be26-8bb4-4cf5-955b-d6ff478db5f6" providerId="AD" clId="Web-{90E47385-18CB-0D9F-A724-C637C8290A17}" dt="2025-06-11T20:28:04.954" v="326"/>
          <ac:spMkLst>
            <pc:docMk/>
            <pc:sldMk cId="1481567922" sldId="1769"/>
            <ac:spMk id="2" creationId="{0DB623C1-A625-11AC-7966-5F76902E573E}"/>
          </ac:spMkLst>
        </pc:spChg>
        <pc:spChg chg="mod">
          <ac:chgData name="Brian MacSharry" userId="S::brian.macsharry@eea.europa.eu::1617be26-8bb4-4cf5-955b-d6ff478db5f6" providerId="AD" clId="Web-{90E47385-18CB-0D9F-A724-C637C8290A17}" dt="2025-06-11T20:27:58.907" v="325" actId="20577"/>
          <ac:spMkLst>
            <pc:docMk/>
            <pc:sldMk cId="1481567922" sldId="1769"/>
            <ac:spMk id="5" creationId="{6D2B6104-AF84-3D15-B34B-F0C476B81F78}"/>
          </ac:spMkLst>
        </pc:spChg>
        <pc:picChg chg="mod modCrop">
          <ac:chgData name="Brian MacSharry" userId="S::brian.macsharry@eea.europa.eu::1617be26-8bb4-4cf5-955b-d6ff478db5f6" providerId="AD" clId="Web-{90E47385-18CB-0D9F-A724-C637C8290A17}" dt="2025-06-11T20:30:14.373" v="336" actId="1076"/>
          <ac:picMkLst>
            <pc:docMk/>
            <pc:sldMk cId="1481567922" sldId="1769"/>
            <ac:picMk id="4" creationId="{3807C589-B456-6639-56B8-43090B9A10A3}"/>
          </ac:picMkLst>
        </pc:picChg>
        <pc:picChg chg="add mod modCrop">
          <ac:chgData name="Brian MacSharry" userId="S::brian.macsharry@eea.europa.eu::1617be26-8bb4-4cf5-955b-d6ff478db5f6" providerId="AD" clId="Web-{90E47385-18CB-0D9F-A724-C637C8290A17}" dt="2025-06-11T20:30:14.420" v="337" actId="1076"/>
          <ac:picMkLst>
            <pc:docMk/>
            <pc:sldMk cId="1481567922" sldId="1769"/>
            <ac:picMk id="6" creationId="{8F19461B-FE1B-7A5C-56F7-6E09CFA12761}"/>
          </ac:picMkLst>
        </pc:picChg>
      </pc:sldChg>
    </pc:docChg>
  </pc:docChgLst>
  <pc:docChgLst>
    <pc:chgData name="Mette Palitzsch Lund" userId="S::mette.lund@eea.europa.eu::b67fcc1b-5ca0-43ad-b1db-d02e935cfa34" providerId="AD" clId="Web-{F6B6291E-BE77-5107-A472-81481BCFF2E9}"/>
    <pc:docChg chg="addSld modSld">
      <pc:chgData name="Mette Palitzsch Lund" userId="S::mette.lund@eea.europa.eu::b67fcc1b-5ca0-43ad-b1db-d02e935cfa34" providerId="AD" clId="Web-{F6B6291E-BE77-5107-A472-81481BCFF2E9}" dt="2025-06-16T07:33:37.005" v="83" actId="1076"/>
      <pc:docMkLst>
        <pc:docMk/>
      </pc:docMkLst>
      <pc:sldChg chg="modSp">
        <pc:chgData name="Mette Palitzsch Lund" userId="S::mette.lund@eea.europa.eu::b67fcc1b-5ca0-43ad-b1db-d02e935cfa34" providerId="AD" clId="Web-{F6B6291E-BE77-5107-A472-81481BCFF2E9}" dt="2025-06-16T07:25:03.821" v="6" actId="20577"/>
        <pc:sldMkLst>
          <pc:docMk/>
          <pc:sldMk cId="797931169" sldId="1760"/>
        </pc:sldMkLst>
        <pc:spChg chg="mod">
          <ac:chgData name="Mette Palitzsch Lund" userId="S::mette.lund@eea.europa.eu::b67fcc1b-5ca0-43ad-b1db-d02e935cfa34" providerId="AD" clId="Web-{F6B6291E-BE77-5107-A472-81481BCFF2E9}" dt="2025-06-16T07:25:03.821" v="6" actId="20577"/>
          <ac:spMkLst>
            <pc:docMk/>
            <pc:sldMk cId="797931169" sldId="1760"/>
            <ac:spMk id="8" creationId="{EDC64987-7F7B-4D93-FAF5-55003562BDD0}"/>
          </ac:spMkLst>
        </pc:spChg>
      </pc:sldChg>
      <pc:sldChg chg="modSp">
        <pc:chgData name="Mette Palitzsch Lund" userId="S::mette.lund@eea.europa.eu::b67fcc1b-5ca0-43ad-b1db-d02e935cfa34" providerId="AD" clId="Web-{F6B6291E-BE77-5107-A472-81481BCFF2E9}" dt="2025-06-16T07:27:49.575" v="21" actId="20577"/>
        <pc:sldMkLst>
          <pc:docMk/>
          <pc:sldMk cId="1624202451" sldId="1768"/>
        </pc:sldMkLst>
        <pc:spChg chg="mod">
          <ac:chgData name="Mette Palitzsch Lund" userId="S::mette.lund@eea.europa.eu::b67fcc1b-5ca0-43ad-b1db-d02e935cfa34" providerId="AD" clId="Web-{F6B6291E-BE77-5107-A472-81481BCFF2E9}" dt="2025-06-16T07:27:49.575" v="21" actId="20577"/>
          <ac:spMkLst>
            <pc:docMk/>
            <pc:sldMk cId="1624202451" sldId="1768"/>
            <ac:spMk id="8" creationId="{982FAC96-5FA4-EFD7-B68E-28D3BEBB91D2}"/>
          </ac:spMkLst>
        </pc:spChg>
      </pc:sldChg>
      <pc:sldChg chg="addSp delSp modSp new">
        <pc:chgData name="Mette Palitzsch Lund" userId="S::mette.lund@eea.europa.eu::b67fcc1b-5ca0-43ad-b1db-d02e935cfa34" providerId="AD" clId="Web-{F6B6291E-BE77-5107-A472-81481BCFF2E9}" dt="2025-06-16T07:33:37.005" v="83" actId="1076"/>
        <pc:sldMkLst>
          <pc:docMk/>
          <pc:sldMk cId="56860706" sldId="1773"/>
        </pc:sldMkLst>
        <pc:spChg chg="mod">
          <ac:chgData name="Mette Palitzsch Lund" userId="S::mette.lund@eea.europa.eu::b67fcc1b-5ca0-43ad-b1db-d02e935cfa34" providerId="AD" clId="Web-{F6B6291E-BE77-5107-A472-81481BCFF2E9}" dt="2025-06-16T07:33:07.129" v="76" actId="1076"/>
          <ac:spMkLst>
            <pc:docMk/>
            <pc:sldMk cId="56860706" sldId="1773"/>
            <ac:spMk id="2" creationId="{05C38AC1-EA14-3C86-9E54-D609D242CD9A}"/>
          </ac:spMkLst>
        </pc:spChg>
        <pc:spChg chg="del mod">
          <ac:chgData name="Mette Palitzsch Lund" userId="S::mette.lund@eea.europa.eu::b67fcc1b-5ca0-43ad-b1db-d02e935cfa34" providerId="AD" clId="Web-{F6B6291E-BE77-5107-A472-81481BCFF2E9}" dt="2025-06-16T07:29:31.921" v="50"/>
          <ac:spMkLst>
            <pc:docMk/>
            <pc:sldMk cId="56860706" sldId="1773"/>
            <ac:spMk id="3" creationId="{FE7EC306-D054-97CE-1689-9DDF5243CEFC}"/>
          </ac:spMkLst>
        </pc:spChg>
        <pc:spChg chg="add mod">
          <ac:chgData name="Mette Palitzsch Lund" userId="S::mette.lund@eea.europa.eu::b67fcc1b-5ca0-43ad-b1db-d02e935cfa34" providerId="AD" clId="Web-{F6B6291E-BE77-5107-A472-81481BCFF2E9}" dt="2025-06-16T07:33:37.005" v="83" actId="1076"/>
          <ac:spMkLst>
            <pc:docMk/>
            <pc:sldMk cId="56860706" sldId="1773"/>
            <ac:spMk id="6" creationId="{75AF5081-4212-EBD2-4BCF-3A0FC0537976}"/>
          </ac:spMkLst>
        </pc:spChg>
        <pc:picChg chg="add del mod">
          <ac:chgData name="Mette Palitzsch Lund" userId="S::mette.lund@eea.europa.eu::b67fcc1b-5ca0-43ad-b1db-d02e935cfa34" providerId="AD" clId="Web-{F6B6291E-BE77-5107-A472-81481BCFF2E9}" dt="2025-06-16T07:30:25.469" v="59"/>
          <ac:picMkLst>
            <pc:docMk/>
            <pc:sldMk cId="56860706" sldId="1773"/>
            <ac:picMk id="4" creationId="{621C7D76-305C-8DB0-0718-8B91B5520ACB}"/>
          </ac:picMkLst>
        </pc:picChg>
        <pc:picChg chg="add del mod modCrop">
          <ac:chgData name="Mette Palitzsch Lund" userId="S::mette.lund@eea.europa.eu::b67fcc1b-5ca0-43ad-b1db-d02e935cfa34" providerId="AD" clId="Web-{F6B6291E-BE77-5107-A472-81481BCFF2E9}" dt="2025-06-16T07:30:58.360" v="63"/>
          <ac:picMkLst>
            <pc:docMk/>
            <pc:sldMk cId="56860706" sldId="1773"/>
            <ac:picMk id="5" creationId="{B7D76FAA-DD17-74A6-F455-1A4E736F53B4}"/>
          </ac:picMkLst>
        </pc:picChg>
      </pc:sldChg>
    </pc:docChg>
  </pc:docChgLst>
  <pc:docChgLst>
    <pc:chgData name="Brian MacSharry" userId="S::brian.macsharry@eea.europa.eu::1617be26-8bb4-4cf5-955b-d6ff478db5f6" providerId="AD" clId="Web-{D5EC5F63-AA35-5C09-406A-A4EA7FEA5D9E}"/>
    <pc:docChg chg="modSld">
      <pc:chgData name="Brian MacSharry" userId="S::brian.macsharry@eea.europa.eu::1617be26-8bb4-4cf5-955b-d6ff478db5f6" providerId="AD" clId="Web-{D5EC5F63-AA35-5C09-406A-A4EA7FEA5D9E}" dt="2025-06-12T08:00:38.596" v="21" actId="20577"/>
      <pc:docMkLst>
        <pc:docMk/>
      </pc:docMkLst>
      <pc:sldChg chg="modSp modCm">
        <pc:chgData name="Brian MacSharry" userId="S::brian.macsharry@eea.europa.eu::1617be26-8bb4-4cf5-955b-d6ff478db5f6" providerId="AD" clId="Web-{D5EC5F63-AA35-5C09-406A-A4EA7FEA5D9E}" dt="2025-06-12T07:59:48.813" v="5" actId="20577"/>
        <pc:sldMkLst>
          <pc:docMk/>
          <pc:sldMk cId="4222802642" sldId="1757"/>
        </pc:sldMkLst>
        <pc:spChg chg="mod">
          <ac:chgData name="Brian MacSharry" userId="S::brian.macsharry@eea.europa.eu::1617be26-8bb4-4cf5-955b-d6ff478db5f6" providerId="AD" clId="Web-{D5EC5F63-AA35-5C09-406A-A4EA7FEA5D9E}" dt="2025-06-12T07:59:48.813" v="5" actId="20577"/>
          <ac:spMkLst>
            <pc:docMk/>
            <pc:sldMk cId="4222802642" sldId="1757"/>
            <ac:spMk id="8" creationId="{4247D9AF-13DA-0564-0E14-96103F38F19C}"/>
          </ac:spMkLst>
        </pc:spChg>
        <pc:extLst>
          <p:ext xmlns:p="http://schemas.openxmlformats.org/presentationml/2006/main" uri="{D6D511B9-2390-475A-947B-AFAB55BFBCF1}">
            <pc226:cmChg xmlns:pc226="http://schemas.microsoft.com/office/powerpoint/2022/06/main/command" chg="mod">
              <pc226:chgData name="Brian MacSharry" userId="S::brian.macsharry@eea.europa.eu::1617be26-8bb4-4cf5-955b-d6ff478db5f6" providerId="AD" clId="Web-{D5EC5F63-AA35-5C09-406A-A4EA7FEA5D9E}" dt="2025-06-12T07:59:46.734" v="3" actId="20577"/>
              <pc2:cmMkLst xmlns:pc2="http://schemas.microsoft.com/office/powerpoint/2019/9/main/command">
                <pc:docMk/>
                <pc:sldMk cId="4222802642" sldId="1757"/>
                <pc2:cmMk id="{DFDB2827-CDC7-4721-B506-14517AABED84}"/>
              </pc2:cmMkLst>
            </pc226:cmChg>
          </p:ext>
        </pc:extLst>
      </pc:sldChg>
      <pc:sldChg chg="modSp modCm">
        <pc:chgData name="Brian MacSharry" userId="S::brian.macsharry@eea.europa.eu::1617be26-8bb4-4cf5-955b-d6ff478db5f6" providerId="AD" clId="Web-{D5EC5F63-AA35-5C09-406A-A4EA7FEA5D9E}" dt="2025-06-12T08:00:38.596" v="21" actId="20577"/>
        <pc:sldMkLst>
          <pc:docMk/>
          <pc:sldMk cId="1687479599" sldId="1767"/>
        </pc:sldMkLst>
        <pc:spChg chg="mod">
          <ac:chgData name="Brian MacSharry" userId="S::brian.macsharry@eea.europa.eu::1617be26-8bb4-4cf5-955b-d6ff478db5f6" providerId="AD" clId="Web-{D5EC5F63-AA35-5C09-406A-A4EA7FEA5D9E}" dt="2025-06-12T08:00:38.596" v="21" actId="20577"/>
          <ac:spMkLst>
            <pc:docMk/>
            <pc:sldMk cId="1687479599" sldId="1767"/>
            <ac:spMk id="8" creationId="{8B6F4151-D506-AA99-DA1D-98A9A0370E91}"/>
          </ac:spMkLst>
        </pc:spChg>
        <pc:extLst>
          <p:ext xmlns:p="http://schemas.openxmlformats.org/presentationml/2006/main" uri="{D6D511B9-2390-475A-947B-AFAB55BFBCF1}">
            <pc226:cmChg xmlns:pc226="http://schemas.microsoft.com/office/powerpoint/2022/06/main/command" chg="mod">
              <pc226:chgData name="Brian MacSharry" userId="S::brian.macsharry@eea.europa.eu::1617be26-8bb4-4cf5-955b-d6ff478db5f6" providerId="AD" clId="Web-{D5EC5F63-AA35-5C09-406A-A4EA7FEA5D9E}" dt="2025-06-12T08:00:38.596" v="21" actId="20577"/>
              <pc2:cmMkLst xmlns:pc2="http://schemas.microsoft.com/office/powerpoint/2019/9/main/command">
                <pc:docMk/>
                <pc:sldMk cId="1687479599" sldId="1767"/>
                <pc2:cmMk id="{07AEB5F0-BFC7-4714-AD3B-155BA61D77D4}"/>
              </pc2:cmMkLst>
            </pc226:cmChg>
          </p:ext>
        </pc:extLst>
      </pc:sldChg>
    </pc:docChg>
  </pc:docChgLst>
  <pc:docChgLst>
    <pc:chgData name="Mette Palitzsch Lund" userId="S::mette.lund@eea.europa.eu::b67fcc1b-5ca0-43ad-b1db-d02e935cfa34" providerId="AD" clId="Web-{34332CB3-D2C4-D906-1295-0C82F6B0FC80}"/>
    <pc:docChg chg="mod addSld delSld modSld sldOrd">
      <pc:chgData name="Mette Palitzsch Lund" userId="S::mette.lund@eea.europa.eu::b67fcc1b-5ca0-43ad-b1db-d02e935cfa34" providerId="AD" clId="Web-{34332CB3-D2C4-D906-1295-0C82F6B0FC80}" dt="2025-06-12T08:39:31.206" v="1063" actId="20577"/>
      <pc:docMkLst>
        <pc:docMk/>
      </pc:docMkLst>
      <pc:sldChg chg="modSp modCm">
        <pc:chgData name="Mette Palitzsch Lund" userId="S::mette.lund@eea.europa.eu::b67fcc1b-5ca0-43ad-b1db-d02e935cfa34" providerId="AD" clId="Web-{34332CB3-D2C4-D906-1295-0C82F6B0FC80}" dt="2025-06-11T14:57:44.164" v="92" actId="20577"/>
        <pc:sldMkLst>
          <pc:docMk/>
          <pc:sldMk cId="946908636" sldId="616"/>
        </pc:sldMkLst>
        <pc:spChg chg="mod">
          <ac:chgData name="Mette Palitzsch Lund" userId="S::mette.lund@eea.europa.eu::b67fcc1b-5ca0-43ad-b1db-d02e935cfa34" providerId="AD" clId="Web-{34332CB3-D2C4-D906-1295-0C82F6B0FC80}" dt="2025-06-11T14:57:44.164" v="92" actId="20577"/>
          <ac:spMkLst>
            <pc:docMk/>
            <pc:sldMk cId="946908636" sldId="616"/>
            <ac:spMk id="6" creationId="{B4F2886F-0D23-4A51-93CC-0EA01061DBAA}"/>
          </ac:spMkLst>
        </pc:spChg>
        <pc:extLst>
          <p:ext xmlns:p="http://schemas.openxmlformats.org/presentationml/2006/main" uri="{D6D511B9-2390-475A-947B-AFAB55BFBCF1}">
            <pc226:cmChg xmlns:pc226="http://schemas.microsoft.com/office/powerpoint/2022/06/main/command" chg="mod">
              <pc226:chgData name="Mette Palitzsch Lund" userId="S::mette.lund@eea.europa.eu::b67fcc1b-5ca0-43ad-b1db-d02e935cfa34" providerId="AD" clId="Web-{34332CB3-D2C4-D906-1295-0C82F6B0FC80}" dt="2025-06-11T14:56:43.238" v="91" actId="20577"/>
              <pc2:cmMkLst xmlns:pc2="http://schemas.microsoft.com/office/powerpoint/2019/9/main/command">
                <pc:docMk/>
                <pc:sldMk cId="946908636" sldId="616"/>
                <pc2:cmMk id="{1D4F878B-EA92-4325-8986-9E7AFB2D22E0}"/>
              </pc2:cmMkLst>
            </pc226:cmChg>
          </p:ext>
        </pc:extLst>
      </pc:sldChg>
      <pc:sldChg chg="modSp modCm">
        <pc:chgData name="Mette Palitzsch Lund" userId="S::mette.lund@eea.europa.eu::b67fcc1b-5ca0-43ad-b1db-d02e935cfa34" providerId="AD" clId="Web-{34332CB3-D2C4-D906-1295-0C82F6B0FC80}" dt="2025-06-11T15:27:43.213" v="139" actId="20577"/>
        <pc:sldMkLst>
          <pc:docMk/>
          <pc:sldMk cId="4222802642" sldId="1757"/>
        </pc:sldMkLst>
        <pc:spChg chg="mod">
          <ac:chgData name="Mette Palitzsch Lund" userId="S::mette.lund@eea.europa.eu::b67fcc1b-5ca0-43ad-b1db-d02e935cfa34" providerId="AD" clId="Web-{34332CB3-D2C4-D906-1295-0C82F6B0FC80}" dt="2025-06-11T15:27:43.213" v="139" actId="20577"/>
          <ac:spMkLst>
            <pc:docMk/>
            <pc:sldMk cId="4222802642" sldId="1757"/>
            <ac:spMk id="6" creationId="{4B989813-BEED-2CC7-DA83-AAB85990C81C}"/>
          </ac:spMkLst>
        </pc:spChg>
        <pc:spChg chg="mod">
          <ac:chgData name="Mette Palitzsch Lund" userId="S::mette.lund@eea.europa.eu::b67fcc1b-5ca0-43ad-b1db-d02e935cfa34" providerId="AD" clId="Web-{34332CB3-D2C4-D906-1295-0C82F6B0FC80}" dt="2025-06-11T15:20:10.794" v="113" actId="20577"/>
          <ac:spMkLst>
            <pc:docMk/>
            <pc:sldMk cId="4222802642" sldId="1757"/>
            <ac:spMk id="8" creationId="{4247D9AF-13DA-0564-0E14-96103F38F19C}"/>
          </ac:spMkLst>
        </pc:spChg>
        <pc:extLst>
          <p:ext xmlns:p="http://schemas.openxmlformats.org/presentationml/2006/main" uri="{D6D511B9-2390-475A-947B-AFAB55BFBCF1}">
            <pc226:cmChg xmlns:pc226="http://schemas.microsoft.com/office/powerpoint/2022/06/main/command" chg="mod">
              <pc226:chgData name="Mette Palitzsch Lund" userId="S::mette.lund@eea.europa.eu::b67fcc1b-5ca0-43ad-b1db-d02e935cfa34" providerId="AD" clId="Web-{34332CB3-D2C4-D906-1295-0C82F6B0FC80}" dt="2025-06-11T15:20:04.560" v="111" actId="20577"/>
              <pc2:cmMkLst xmlns:pc2="http://schemas.microsoft.com/office/powerpoint/2019/9/main/command">
                <pc:docMk/>
                <pc:sldMk cId="4222802642" sldId="1757"/>
                <pc2:cmMk id="{DFDB2827-CDC7-4721-B506-14517AABED84}"/>
              </pc2:cmMkLst>
            </pc226:cmChg>
          </p:ext>
        </pc:extLst>
      </pc:sldChg>
      <pc:sldChg chg="modSp">
        <pc:chgData name="Mette Palitzsch Lund" userId="S::mette.lund@eea.europa.eu::b67fcc1b-5ca0-43ad-b1db-d02e935cfa34" providerId="AD" clId="Web-{34332CB3-D2C4-D906-1295-0C82F6B0FC80}" dt="2025-06-11T15:28:03.543" v="154" actId="20577"/>
        <pc:sldMkLst>
          <pc:docMk/>
          <pc:sldMk cId="353248558" sldId="1758"/>
        </pc:sldMkLst>
        <pc:spChg chg="mod">
          <ac:chgData name="Mette Palitzsch Lund" userId="S::mette.lund@eea.europa.eu::b67fcc1b-5ca0-43ad-b1db-d02e935cfa34" providerId="AD" clId="Web-{34332CB3-D2C4-D906-1295-0C82F6B0FC80}" dt="2025-06-11T15:28:03.543" v="154" actId="20577"/>
          <ac:spMkLst>
            <pc:docMk/>
            <pc:sldMk cId="353248558" sldId="1758"/>
            <ac:spMk id="6" creationId="{C55EF4D5-8A4A-6F2D-223C-03B0DC6C4893}"/>
          </ac:spMkLst>
        </pc:spChg>
        <pc:spChg chg="mod">
          <ac:chgData name="Mette Palitzsch Lund" userId="S::mette.lund@eea.europa.eu::b67fcc1b-5ca0-43ad-b1db-d02e935cfa34" providerId="AD" clId="Web-{34332CB3-D2C4-D906-1295-0C82F6B0FC80}" dt="2025-06-11T15:26:23.068" v="123" actId="20577"/>
          <ac:spMkLst>
            <pc:docMk/>
            <pc:sldMk cId="353248558" sldId="1758"/>
            <ac:spMk id="8" creationId="{C8158534-CB39-932D-77A6-0496A3DD5279}"/>
          </ac:spMkLst>
        </pc:spChg>
      </pc:sldChg>
      <pc:sldChg chg="modSp">
        <pc:chgData name="Mette Palitzsch Lund" userId="S::mette.lund@eea.europa.eu::b67fcc1b-5ca0-43ad-b1db-d02e935cfa34" providerId="AD" clId="Web-{34332CB3-D2C4-D906-1295-0C82F6B0FC80}" dt="2025-06-11T15:29:51.159" v="157" actId="20577"/>
        <pc:sldMkLst>
          <pc:docMk/>
          <pc:sldMk cId="3330054732" sldId="1759"/>
        </pc:sldMkLst>
        <pc:spChg chg="mod">
          <ac:chgData name="Mette Palitzsch Lund" userId="S::mette.lund@eea.europa.eu::b67fcc1b-5ca0-43ad-b1db-d02e935cfa34" providerId="AD" clId="Web-{34332CB3-D2C4-D906-1295-0C82F6B0FC80}" dt="2025-06-11T15:29:51.159" v="157" actId="20577"/>
          <ac:spMkLst>
            <pc:docMk/>
            <pc:sldMk cId="3330054732" sldId="1759"/>
            <ac:spMk id="6" creationId="{87F8D031-0188-776B-C57D-E1C41D40912A}"/>
          </ac:spMkLst>
        </pc:spChg>
        <pc:spChg chg="mod">
          <ac:chgData name="Mette Palitzsch Lund" userId="S::mette.lund@eea.europa.eu::b67fcc1b-5ca0-43ad-b1db-d02e935cfa34" providerId="AD" clId="Web-{34332CB3-D2C4-D906-1295-0C82F6B0FC80}" dt="2025-06-11T15:27:13.508" v="130" actId="20577"/>
          <ac:spMkLst>
            <pc:docMk/>
            <pc:sldMk cId="3330054732" sldId="1759"/>
            <ac:spMk id="8" creationId="{B58346EC-7960-9FD0-FA38-5D6C2E35B7FD}"/>
          </ac:spMkLst>
        </pc:spChg>
      </pc:sldChg>
      <pc:sldChg chg="modSp">
        <pc:chgData name="Mette Palitzsch Lund" userId="S::mette.lund@eea.europa.eu::b67fcc1b-5ca0-43ad-b1db-d02e935cfa34" providerId="AD" clId="Web-{34332CB3-D2C4-D906-1295-0C82F6B0FC80}" dt="2025-06-11T15:46:41.549" v="175" actId="20577"/>
        <pc:sldMkLst>
          <pc:docMk/>
          <pc:sldMk cId="797931169" sldId="1760"/>
        </pc:sldMkLst>
        <pc:spChg chg="mod">
          <ac:chgData name="Mette Palitzsch Lund" userId="S::mette.lund@eea.europa.eu::b67fcc1b-5ca0-43ad-b1db-d02e935cfa34" providerId="AD" clId="Web-{34332CB3-D2C4-D906-1295-0C82F6B0FC80}" dt="2025-06-11T15:46:41.549" v="175" actId="20577"/>
          <ac:spMkLst>
            <pc:docMk/>
            <pc:sldMk cId="797931169" sldId="1760"/>
            <ac:spMk id="6" creationId="{08677694-C3E3-B5F7-9A59-D9D120DFDF64}"/>
          </ac:spMkLst>
        </pc:spChg>
      </pc:sldChg>
      <pc:sldChg chg="modSp modCm">
        <pc:chgData name="Mette Palitzsch Lund" userId="S::mette.lund@eea.europa.eu::b67fcc1b-5ca0-43ad-b1db-d02e935cfa34" providerId="AD" clId="Web-{34332CB3-D2C4-D906-1295-0C82F6B0FC80}" dt="2025-06-11T15:52:53.588" v="201" actId="20577"/>
        <pc:sldMkLst>
          <pc:docMk/>
          <pc:sldMk cId="3780059323" sldId="1761"/>
        </pc:sldMkLst>
        <pc:spChg chg="mod">
          <ac:chgData name="Mette Palitzsch Lund" userId="S::mette.lund@eea.europa.eu::b67fcc1b-5ca0-43ad-b1db-d02e935cfa34" providerId="AD" clId="Web-{34332CB3-D2C4-D906-1295-0C82F6B0FC80}" dt="2025-06-11T15:52:53.588" v="201" actId="20577"/>
          <ac:spMkLst>
            <pc:docMk/>
            <pc:sldMk cId="3780059323" sldId="1761"/>
            <ac:spMk id="6" creationId="{0BCFA81E-05C7-B763-ECB2-7457EF29EE16}"/>
          </ac:spMkLst>
        </pc:spChg>
        <pc:spChg chg="mod">
          <ac:chgData name="Mette Palitzsch Lund" userId="S::mette.lund@eea.europa.eu::b67fcc1b-5ca0-43ad-b1db-d02e935cfa34" providerId="AD" clId="Web-{34332CB3-D2C4-D906-1295-0C82F6B0FC80}" dt="2025-06-11T15:52:22.852" v="183" actId="20577"/>
          <ac:spMkLst>
            <pc:docMk/>
            <pc:sldMk cId="3780059323" sldId="1761"/>
            <ac:spMk id="8" creationId="{7313F5EF-38E2-0088-354C-5D982240B2E8}"/>
          </ac:spMkLst>
        </pc:spChg>
        <pc:extLst>
          <p:ext xmlns:p="http://schemas.openxmlformats.org/presentationml/2006/main" uri="{D6D511B9-2390-475A-947B-AFAB55BFBCF1}">
            <pc226:cmChg xmlns:pc226="http://schemas.microsoft.com/office/powerpoint/2022/06/main/command" chg="mod">
              <pc226:chgData name="Mette Palitzsch Lund" userId="S::mette.lund@eea.europa.eu::b67fcc1b-5ca0-43ad-b1db-d02e935cfa34" providerId="AD" clId="Web-{34332CB3-D2C4-D906-1295-0C82F6B0FC80}" dt="2025-06-11T15:52:44.650" v="196" actId="20577"/>
              <pc2:cmMkLst xmlns:pc2="http://schemas.microsoft.com/office/powerpoint/2019/9/main/command">
                <pc:docMk/>
                <pc:sldMk cId="3780059323" sldId="1761"/>
                <pc2:cmMk id="{B177B13F-1405-4A50-AF7F-60BE4B97A875}"/>
              </pc2:cmMkLst>
            </pc226:cmChg>
            <pc226:cmChg xmlns:pc226="http://schemas.microsoft.com/office/powerpoint/2022/06/main/command" chg="mod">
              <pc226:chgData name="Mette Palitzsch Lund" userId="S::mette.lund@eea.europa.eu::b67fcc1b-5ca0-43ad-b1db-d02e935cfa34" providerId="AD" clId="Web-{34332CB3-D2C4-D906-1295-0C82F6B0FC80}" dt="2025-06-11T15:52:44.650" v="196" actId="20577"/>
              <pc2:cmMkLst xmlns:pc2="http://schemas.microsoft.com/office/powerpoint/2019/9/main/command">
                <pc:docMk/>
                <pc:sldMk cId="3780059323" sldId="1761"/>
                <pc2:cmMk id="{9EEEC9D2-2CAB-486F-B837-A94AC5EAB181}"/>
              </pc2:cmMkLst>
            </pc226:cmChg>
          </p:ext>
        </pc:extLst>
      </pc:sldChg>
      <pc:sldChg chg="modSp">
        <pc:chgData name="Mette Palitzsch Lund" userId="S::mette.lund@eea.europa.eu::b67fcc1b-5ca0-43ad-b1db-d02e935cfa34" providerId="AD" clId="Web-{34332CB3-D2C4-D906-1295-0C82F6B0FC80}" dt="2025-06-11T16:14:16.323" v="434" actId="1076"/>
        <pc:sldMkLst>
          <pc:docMk/>
          <pc:sldMk cId="2778232512" sldId="1762"/>
        </pc:sldMkLst>
        <pc:spChg chg="mod">
          <ac:chgData name="Mette Palitzsch Lund" userId="S::mette.lund@eea.europa.eu::b67fcc1b-5ca0-43ad-b1db-d02e935cfa34" providerId="AD" clId="Web-{34332CB3-D2C4-D906-1295-0C82F6B0FC80}" dt="2025-06-11T15:53:14.464" v="212" actId="20577"/>
          <ac:spMkLst>
            <pc:docMk/>
            <pc:sldMk cId="2778232512" sldId="1762"/>
            <ac:spMk id="6" creationId="{CA12DA77-2D98-2676-CD33-F5AD84DBC4E5}"/>
          </ac:spMkLst>
        </pc:spChg>
        <pc:spChg chg="mod">
          <ac:chgData name="Mette Palitzsch Lund" userId="S::mette.lund@eea.europa.eu::b67fcc1b-5ca0-43ad-b1db-d02e935cfa34" providerId="AD" clId="Web-{34332CB3-D2C4-D906-1295-0C82F6B0FC80}" dt="2025-06-11T16:14:16.323" v="434" actId="1076"/>
          <ac:spMkLst>
            <pc:docMk/>
            <pc:sldMk cId="2778232512" sldId="1762"/>
            <ac:spMk id="8" creationId="{652B3D8C-37D8-8988-7A15-423E4E25898C}"/>
          </ac:spMkLst>
        </pc:spChg>
      </pc:sldChg>
      <pc:sldChg chg="modSp">
        <pc:chgData name="Mette Palitzsch Lund" userId="S::mette.lund@eea.europa.eu::b67fcc1b-5ca0-43ad-b1db-d02e935cfa34" providerId="AD" clId="Web-{34332CB3-D2C4-D906-1295-0C82F6B0FC80}" dt="2025-06-11T15:54:10.624" v="229" actId="20577"/>
        <pc:sldMkLst>
          <pc:docMk/>
          <pc:sldMk cId="4287821696" sldId="1763"/>
        </pc:sldMkLst>
        <pc:spChg chg="mod">
          <ac:chgData name="Mette Palitzsch Lund" userId="S::mette.lund@eea.europa.eu::b67fcc1b-5ca0-43ad-b1db-d02e935cfa34" providerId="AD" clId="Web-{34332CB3-D2C4-D906-1295-0C82F6B0FC80}" dt="2025-06-11T15:54:10.624" v="229" actId="20577"/>
          <ac:spMkLst>
            <pc:docMk/>
            <pc:sldMk cId="4287821696" sldId="1763"/>
            <ac:spMk id="6" creationId="{FA96864C-6082-56A4-01B5-A9A331014FFF}"/>
          </ac:spMkLst>
        </pc:spChg>
      </pc:sldChg>
      <pc:sldChg chg="modSp modCm">
        <pc:chgData name="Mette Palitzsch Lund" userId="S::mette.lund@eea.europa.eu::b67fcc1b-5ca0-43ad-b1db-d02e935cfa34" providerId="AD" clId="Web-{34332CB3-D2C4-D906-1295-0C82F6B0FC80}" dt="2025-06-11T16:03:38.456" v="299" actId="20577"/>
        <pc:sldMkLst>
          <pc:docMk/>
          <pc:sldMk cId="1462120443" sldId="1764"/>
        </pc:sldMkLst>
        <pc:spChg chg="mod">
          <ac:chgData name="Mette Palitzsch Lund" userId="S::mette.lund@eea.europa.eu::b67fcc1b-5ca0-43ad-b1db-d02e935cfa34" providerId="AD" clId="Web-{34332CB3-D2C4-D906-1295-0C82F6B0FC80}" dt="2025-06-11T16:03:23.455" v="298" actId="20577"/>
          <ac:spMkLst>
            <pc:docMk/>
            <pc:sldMk cId="1462120443" sldId="1764"/>
            <ac:spMk id="6" creationId="{1E196D4F-C594-57B8-68F3-C7826ED8418D}"/>
          </ac:spMkLst>
        </pc:spChg>
        <pc:spChg chg="mod">
          <ac:chgData name="Mette Palitzsch Lund" userId="S::mette.lund@eea.europa.eu::b67fcc1b-5ca0-43ad-b1db-d02e935cfa34" providerId="AD" clId="Web-{34332CB3-D2C4-D906-1295-0C82F6B0FC80}" dt="2025-06-11T16:03:38.456" v="299" actId="20577"/>
          <ac:spMkLst>
            <pc:docMk/>
            <pc:sldMk cId="1462120443" sldId="1764"/>
            <ac:spMk id="8" creationId="{C56B11E8-F7FA-5DA4-EA39-B297887F8198}"/>
          </ac:spMkLst>
        </pc:spChg>
        <pc:extLst>
          <p:ext xmlns:p="http://schemas.openxmlformats.org/presentationml/2006/main" uri="{D6D511B9-2390-475A-947B-AFAB55BFBCF1}">
            <pc226:cmChg xmlns:pc226="http://schemas.microsoft.com/office/powerpoint/2022/06/main/command" chg="mod">
              <pc226:chgData name="Mette Palitzsch Lund" userId="S::mette.lund@eea.europa.eu::b67fcc1b-5ca0-43ad-b1db-d02e935cfa34" providerId="AD" clId="Web-{34332CB3-D2C4-D906-1295-0C82F6B0FC80}" dt="2025-06-11T16:03:38.456" v="299" actId="20577"/>
              <pc2:cmMkLst xmlns:pc2="http://schemas.microsoft.com/office/powerpoint/2019/9/main/command">
                <pc:docMk/>
                <pc:sldMk cId="1462120443" sldId="1764"/>
                <pc2:cmMk id="{6EDEFCBB-1E26-4EDB-99CD-5B0A951C2F3B}"/>
              </pc2:cmMkLst>
            </pc226:cmChg>
          </p:ext>
        </pc:extLst>
      </pc:sldChg>
      <pc:sldChg chg="modSp">
        <pc:chgData name="Mette Palitzsch Lund" userId="S::mette.lund@eea.europa.eu::b67fcc1b-5ca0-43ad-b1db-d02e935cfa34" providerId="AD" clId="Web-{34332CB3-D2C4-D906-1295-0C82F6B0FC80}" dt="2025-06-11T16:03:11.111" v="297" actId="20577"/>
        <pc:sldMkLst>
          <pc:docMk/>
          <pc:sldMk cId="2776067959" sldId="1765"/>
        </pc:sldMkLst>
        <pc:spChg chg="mod">
          <ac:chgData name="Mette Palitzsch Lund" userId="S::mette.lund@eea.europa.eu::b67fcc1b-5ca0-43ad-b1db-d02e935cfa34" providerId="AD" clId="Web-{34332CB3-D2C4-D906-1295-0C82F6B0FC80}" dt="2025-06-11T16:03:11.111" v="297" actId="20577"/>
          <ac:spMkLst>
            <pc:docMk/>
            <pc:sldMk cId="2776067959" sldId="1765"/>
            <ac:spMk id="6" creationId="{0CBE26DD-6F88-97BD-4E2B-CE5729B63446}"/>
          </ac:spMkLst>
        </pc:spChg>
      </pc:sldChg>
      <pc:sldChg chg="modSp">
        <pc:chgData name="Mette Palitzsch Lund" userId="S::mette.lund@eea.europa.eu::b67fcc1b-5ca0-43ad-b1db-d02e935cfa34" providerId="AD" clId="Web-{34332CB3-D2C4-D906-1295-0C82F6B0FC80}" dt="2025-06-11T16:07:02.625" v="304" actId="20577"/>
        <pc:sldMkLst>
          <pc:docMk/>
          <pc:sldMk cId="4113436713" sldId="1766"/>
        </pc:sldMkLst>
        <pc:spChg chg="mod">
          <ac:chgData name="Mette Palitzsch Lund" userId="S::mette.lund@eea.europa.eu::b67fcc1b-5ca0-43ad-b1db-d02e935cfa34" providerId="AD" clId="Web-{34332CB3-D2C4-D906-1295-0C82F6B0FC80}" dt="2025-06-11T16:07:02.625" v="304" actId="20577"/>
          <ac:spMkLst>
            <pc:docMk/>
            <pc:sldMk cId="4113436713" sldId="1766"/>
            <ac:spMk id="6" creationId="{7BFA60CF-458F-F0EE-2519-31843281EF6C}"/>
          </ac:spMkLst>
        </pc:spChg>
        <pc:spChg chg="mod">
          <ac:chgData name="Mette Palitzsch Lund" userId="S::mette.lund@eea.europa.eu::b67fcc1b-5ca0-43ad-b1db-d02e935cfa34" providerId="AD" clId="Web-{34332CB3-D2C4-D906-1295-0C82F6B0FC80}" dt="2025-06-11T16:01:47.965" v="285" actId="20577"/>
          <ac:spMkLst>
            <pc:docMk/>
            <pc:sldMk cId="4113436713" sldId="1766"/>
            <ac:spMk id="8" creationId="{8DE4D24A-954F-7857-1B90-6976AD5895BF}"/>
          </ac:spMkLst>
        </pc:spChg>
      </pc:sldChg>
      <pc:sldChg chg="modSp modCm">
        <pc:chgData name="Mette Palitzsch Lund" userId="S::mette.lund@eea.europa.eu::b67fcc1b-5ca0-43ad-b1db-d02e935cfa34" providerId="AD" clId="Web-{34332CB3-D2C4-D906-1295-0C82F6B0FC80}" dt="2025-06-12T07:42:41.274" v="625" actId="20577"/>
        <pc:sldMkLst>
          <pc:docMk/>
          <pc:sldMk cId="1687479599" sldId="1767"/>
        </pc:sldMkLst>
        <pc:spChg chg="mod">
          <ac:chgData name="Mette Palitzsch Lund" userId="S::mette.lund@eea.europa.eu::b67fcc1b-5ca0-43ad-b1db-d02e935cfa34" providerId="AD" clId="Web-{34332CB3-D2C4-D906-1295-0C82F6B0FC80}" dt="2025-06-11T16:07:15.610" v="306" actId="20577"/>
          <ac:spMkLst>
            <pc:docMk/>
            <pc:sldMk cId="1687479599" sldId="1767"/>
            <ac:spMk id="6" creationId="{55A4682D-DD45-F09E-E1C4-2532E6AE26CC}"/>
          </ac:spMkLst>
        </pc:spChg>
        <pc:spChg chg="mod">
          <ac:chgData name="Mette Palitzsch Lund" userId="S::mette.lund@eea.europa.eu::b67fcc1b-5ca0-43ad-b1db-d02e935cfa34" providerId="AD" clId="Web-{34332CB3-D2C4-D906-1295-0C82F6B0FC80}" dt="2025-06-12T07:42:41.274" v="625" actId="20577"/>
          <ac:spMkLst>
            <pc:docMk/>
            <pc:sldMk cId="1687479599" sldId="1767"/>
            <ac:spMk id="8" creationId="{8B6F4151-D506-AA99-DA1D-98A9A0370E91}"/>
          </ac:spMkLst>
        </pc:spChg>
        <pc:extLst>
          <p:ext xmlns:p="http://schemas.openxmlformats.org/presentationml/2006/main" uri="{D6D511B9-2390-475A-947B-AFAB55BFBCF1}">
            <pc226:cmChg xmlns:pc226="http://schemas.microsoft.com/office/powerpoint/2022/06/main/command" chg="mod">
              <pc226:chgData name="Mette Palitzsch Lund" userId="S::mette.lund@eea.europa.eu::b67fcc1b-5ca0-43ad-b1db-d02e935cfa34" providerId="AD" clId="Web-{34332CB3-D2C4-D906-1295-0C82F6B0FC80}" dt="2025-06-12T07:39:04.117" v="624" actId="20577"/>
              <pc2:cmMkLst xmlns:pc2="http://schemas.microsoft.com/office/powerpoint/2019/9/main/command">
                <pc:docMk/>
                <pc:sldMk cId="1687479599" sldId="1767"/>
                <pc2:cmMk id="{07AEB5F0-BFC7-4714-AD3B-155BA61D77D4}"/>
              </pc2:cmMkLst>
            </pc226:cmChg>
          </p:ext>
        </pc:extLst>
      </pc:sldChg>
      <pc:sldChg chg="addSp delSp modSp new">
        <pc:chgData name="Mette Palitzsch Lund" userId="S::mette.lund@eea.europa.eu::b67fcc1b-5ca0-43ad-b1db-d02e935cfa34" providerId="AD" clId="Web-{34332CB3-D2C4-D906-1295-0C82F6B0FC80}" dt="2025-06-11T16:17:59.837" v="447" actId="1076"/>
        <pc:sldMkLst>
          <pc:docMk/>
          <pc:sldMk cId="1481567922" sldId="1769"/>
        </pc:sldMkLst>
        <pc:spChg chg="del">
          <ac:chgData name="Mette Palitzsch Lund" userId="S::mette.lund@eea.europa.eu::b67fcc1b-5ca0-43ad-b1db-d02e935cfa34" providerId="AD" clId="Web-{34332CB3-D2C4-D906-1295-0C82F6B0FC80}" dt="2025-06-11T16:16:19.425" v="436"/>
          <ac:spMkLst>
            <pc:docMk/>
            <pc:sldMk cId="1481567922" sldId="1769"/>
            <ac:spMk id="3" creationId="{5A2932B5-024C-44FC-9177-76EEC31D0744}"/>
          </ac:spMkLst>
        </pc:spChg>
        <pc:spChg chg="add mod">
          <ac:chgData name="Mette Palitzsch Lund" userId="S::mette.lund@eea.europa.eu::b67fcc1b-5ca0-43ad-b1db-d02e935cfa34" providerId="AD" clId="Web-{34332CB3-D2C4-D906-1295-0C82F6B0FC80}" dt="2025-06-11T16:17:59.837" v="447" actId="1076"/>
          <ac:spMkLst>
            <pc:docMk/>
            <pc:sldMk cId="1481567922" sldId="1769"/>
            <ac:spMk id="5" creationId="{6D2B6104-AF84-3D15-B34B-F0C476B81F78}"/>
          </ac:spMkLst>
        </pc:spChg>
        <pc:picChg chg="add mod ord">
          <ac:chgData name="Mette Palitzsch Lund" userId="S::mette.lund@eea.europa.eu::b67fcc1b-5ca0-43ad-b1db-d02e935cfa34" providerId="AD" clId="Web-{34332CB3-D2C4-D906-1295-0C82F6B0FC80}" dt="2025-06-11T16:17:24.054" v="439" actId="1076"/>
          <ac:picMkLst>
            <pc:docMk/>
            <pc:sldMk cId="1481567922" sldId="1769"/>
            <ac:picMk id="4" creationId="{3807C589-B456-6639-56B8-43090B9A10A3}"/>
          </ac:picMkLst>
        </pc:picChg>
      </pc:sldChg>
      <pc:sldChg chg="modSp new">
        <pc:chgData name="Mette Palitzsch Lund" userId="S::mette.lund@eea.europa.eu::b67fcc1b-5ca0-43ad-b1db-d02e935cfa34" providerId="AD" clId="Web-{34332CB3-D2C4-D906-1295-0C82F6B0FC80}" dt="2025-06-12T08:39:31.206" v="1063" actId="20577"/>
        <pc:sldMkLst>
          <pc:docMk/>
          <pc:sldMk cId="4004140535" sldId="1770"/>
        </pc:sldMkLst>
        <pc:spChg chg="mod">
          <ac:chgData name="Mette Palitzsch Lund" userId="S::mette.lund@eea.europa.eu::b67fcc1b-5ca0-43ad-b1db-d02e935cfa34" providerId="AD" clId="Web-{34332CB3-D2C4-D906-1295-0C82F6B0FC80}" dt="2025-06-12T08:02:49.726" v="662" actId="14100"/>
          <ac:spMkLst>
            <pc:docMk/>
            <pc:sldMk cId="4004140535" sldId="1770"/>
            <ac:spMk id="2" creationId="{EEE359F2-46C6-F70D-F044-81102CBED274}"/>
          </ac:spMkLst>
        </pc:spChg>
        <pc:spChg chg="mod">
          <ac:chgData name="Mette Palitzsch Lund" userId="S::mette.lund@eea.europa.eu::b67fcc1b-5ca0-43ad-b1db-d02e935cfa34" providerId="AD" clId="Web-{34332CB3-D2C4-D906-1295-0C82F6B0FC80}" dt="2025-06-12T08:39:31.206" v="1063" actId="20577"/>
          <ac:spMkLst>
            <pc:docMk/>
            <pc:sldMk cId="4004140535" sldId="1770"/>
            <ac:spMk id="3" creationId="{856FD9F2-C5C2-CB32-C54E-E8ED82279AF7}"/>
          </ac:spMkLst>
        </pc:spChg>
      </pc:sldChg>
      <pc:sldChg chg="addSp delSp modSp new ord">
        <pc:chgData name="Mette Palitzsch Lund" userId="S::mette.lund@eea.europa.eu::b67fcc1b-5ca0-43ad-b1db-d02e935cfa34" providerId="AD" clId="Web-{34332CB3-D2C4-D906-1295-0C82F6B0FC80}" dt="2025-06-12T08:38:23.513" v="1053" actId="14100"/>
        <pc:sldMkLst>
          <pc:docMk/>
          <pc:sldMk cId="4063250690" sldId="1771"/>
        </pc:sldMkLst>
        <pc:spChg chg="del">
          <ac:chgData name="Mette Palitzsch Lund" userId="S::mette.lund@eea.europa.eu::b67fcc1b-5ca0-43ad-b1db-d02e935cfa34" providerId="AD" clId="Web-{34332CB3-D2C4-D906-1295-0C82F6B0FC80}" dt="2025-06-12T08:06:09.975" v="674"/>
          <ac:spMkLst>
            <pc:docMk/>
            <pc:sldMk cId="4063250690" sldId="1771"/>
            <ac:spMk id="2" creationId="{0FD8230C-A1E7-D144-CD67-2F18AC72A231}"/>
          </ac:spMkLst>
        </pc:spChg>
        <pc:spChg chg="del">
          <ac:chgData name="Mette Palitzsch Lund" userId="S::mette.lund@eea.europa.eu::b67fcc1b-5ca0-43ad-b1db-d02e935cfa34" providerId="AD" clId="Web-{34332CB3-D2C4-D906-1295-0C82F6B0FC80}" dt="2025-06-12T08:04:59.314" v="671"/>
          <ac:spMkLst>
            <pc:docMk/>
            <pc:sldMk cId="4063250690" sldId="1771"/>
            <ac:spMk id="3" creationId="{329A19E4-1ECC-093B-BD2D-E0F6556A7E54}"/>
          </ac:spMkLst>
        </pc:spChg>
        <pc:spChg chg="add mod">
          <ac:chgData name="Mette Palitzsch Lund" userId="S::mette.lund@eea.europa.eu::b67fcc1b-5ca0-43ad-b1db-d02e935cfa34" providerId="AD" clId="Web-{34332CB3-D2C4-D906-1295-0C82F6B0FC80}" dt="2025-06-12T08:38:04.683" v="1043" actId="1076"/>
          <ac:spMkLst>
            <pc:docMk/>
            <pc:sldMk cId="4063250690" sldId="1771"/>
            <ac:spMk id="5" creationId="{8CA5D5AF-D8F9-48E0-EDCE-5C43E64758C5}"/>
          </ac:spMkLst>
        </pc:spChg>
        <pc:spChg chg="add mod">
          <ac:chgData name="Mette Palitzsch Lund" userId="S::mette.lund@eea.europa.eu::b67fcc1b-5ca0-43ad-b1db-d02e935cfa34" providerId="AD" clId="Web-{34332CB3-D2C4-D906-1295-0C82F6B0FC80}" dt="2025-06-12T08:38:23.513" v="1053" actId="14100"/>
          <ac:spMkLst>
            <pc:docMk/>
            <pc:sldMk cId="4063250690" sldId="1771"/>
            <ac:spMk id="6" creationId="{2A990FBA-2D66-69B7-5A0B-819F52886E15}"/>
          </ac:spMkLst>
        </pc:spChg>
        <pc:picChg chg="add mod ord">
          <ac:chgData name="Mette Palitzsch Lund" userId="S::mette.lund@eea.europa.eu::b67fcc1b-5ca0-43ad-b1db-d02e935cfa34" providerId="AD" clId="Web-{34332CB3-D2C4-D906-1295-0C82F6B0FC80}" dt="2025-06-12T08:36:31.176" v="1000" actId="1076"/>
          <ac:picMkLst>
            <pc:docMk/>
            <pc:sldMk cId="4063250690" sldId="1771"/>
            <ac:picMk id="4" creationId="{055528BC-D191-9454-7433-3160DEF25093}"/>
          </ac:picMkLst>
        </pc:picChg>
      </pc:sldChg>
      <pc:sldChg chg="addSp delSp modSp new del">
        <pc:chgData name="Mette Palitzsch Lund" userId="S::mette.lund@eea.europa.eu::b67fcc1b-5ca0-43ad-b1db-d02e935cfa34" providerId="AD" clId="Web-{34332CB3-D2C4-D906-1295-0C82F6B0FC80}" dt="2025-06-12T08:08:21.407" v="744"/>
        <pc:sldMkLst>
          <pc:docMk/>
          <pc:sldMk cId="2770899738" sldId="1772"/>
        </pc:sldMkLst>
        <pc:spChg chg="del">
          <ac:chgData name="Mette Palitzsch Lund" userId="S::mette.lund@eea.europa.eu::b67fcc1b-5ca0-43ad-b1db-d02e935cfa34" providerId="AD" clId="Web-{34332CB3-D2C4-D906-1295-0C82F6B0FC80}" dt="2025-06-12T08:03:59.575" v="666"/>
          <ac:spMkLst>
            <pc:docMk/>
            <pc:sldMk cId="2770899738" sldId="1772"/>
            <ac:spMk id="3" creationId="{2D9FC6FB-10FD-0F71-8C00-B423E18D7320}"/>
          </ac:spMkLst>
        </pc:spChg>
        <pc:graphicFrameChg chg="add mod ord modGraphic">
          <ac:chgData name="Mette Palitzsch Lund" userId="S::mette.lund@eea.europa.eu::b67fcc1b-5ca0-43ad-b1db-d02e935cfa34" providerId="AD" clId="Web-{34332CB3-D2C4-D906-1295-0C82F6B0FC80}" dt="2025-06-12T08:04:14.654" v="670"/>
          <ac:graphicFrameMkLst>
            <pc:docMk/>
            <pc:sldMk cId="2770899738" sldId="1772"/>
            <ac:graphicFrameMk id="5" creationId="{BAFB050B-541B-4232-A6BD-06C25EFE2B17}"/>
          </ac:graphicFrameMkLst>
        </pc:graphicFrameChg>
      </pc:sldChg>
      <pc:sldChg chg="addSp delSp modSp add ord">
        <pc:chgData name="Mette Palitzsch Lund" userId="S::mette.lund@eea.europa.eu::b67fcc1b-5ca0-43ad-b1db-d02e935cfa34" providerId="AD" clId="Web-{34332CB3-D2C4-D906-1295-0C82F6B0FC80}" dt="2025-06-12T08:36:03.862" v="999" actId="20577"/>
        <pc:sldMkLst>
          <pc:docMk/>
          <pc:sldMk cId="3656591617" sldId="1772"/>
        </pc:sldMkLst>
        <pc:spChg chg="add del mod">
          <ac:chgData name="Mette Palitzsch Lund" userId="S::mette.lund@eea.europa.eu::b67fcc1b-5ca0-43ad-b1db-d02e935cfa34" providerId="AD" clId="Web-{34332CB3-D2C4-D906-1295-0C82F6B0FC80}" dt="2025-06-12T08:33:39.663" v="910"/>
          <ac:spMkLst>
            <pc:docMk/>
            <pc:sldMk cId="3656591617" sldId="1772"/>
            <ac:spMk id="3" creationId="{3AA6C2ED-9E77-1F47-C145-1950D4FEA7AC}"/>
          </ac:spMkLst>
        </pc:spChg>
        <pc:spChg chg="add mod">
          <ac:chgData name="Mette Palitzsch Lund" userId="S::mette.lund@eea.europa.eu::b67fcc1b-5ca0-43ad-b1db-d02e935cfa34" providerId="AD" clId="Web-{34332CB3-D2C4-D906-1295-0C82F6B0FC80}" dt="2025-06-12T08:36:03.862" v="999" actId="20577"/>
          <ac:spMkLst>
            <pc:docMk/>
            <pc:sldMk cId="3656591617" sldId="1772"/>
            <ac:spMk id="5" creationId="{5BEC6E34-D67F-9F3F-EE4A-3F7BCD6F415E}"/>
          </ac:spMkLst>
        </pc:spChg>
        <pc:graphicFrameChg chg="add del mod modGraphic">
          <ac:chgData name="Mette Palitzsch Lund" userId="S::mette.lund@eea.europa.eu::b67fcc1b-5ca0-43ad-b1db-d02e935cfa34" providerId="AD" clId="Web-{34332CB3-D2C4-D906-1295-0C82F6B0FC80}" dt="2025-06-12T08:15:49.941" v="847"/>
          <ac:graphicFrameMkLst>
            <pc:docMk/>
            <pc:sldMk cId="3656591617" sldId="1772"/>
            <ac:graphicFrameMk id="2" creationId="{76B6C2D2-58C4-0F42-3BA2-28C53765259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6BFB4-F7E9-40B0-A46A-45A1349B279D}" type="datetimeFigureOut">
              <a:rPr lang="en-GB" smtClean="0"/>
              <a:t>16/06/2025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3897D-2035-4E65-AABF-24AB9B181C4B}" type="slidenum">
              <a:rPr lang="en-GB" smtClean="0"/>
              <a:t>‹#›</a:t>
            </a:fld>
            <a:endParaRPr lang="en-GB"/>
          </a:p>
        </p:txBody>
      </p:sp>
    </p:spTree>
    <p:extLst>
      <p:ext uri="{BB962C8B-B14F-4D97-AF65-F5344CB8AC3E}">
        <p14:creationId xmlns:p14="http://schemas.microsoft.com/office/powerpoint/2010/main" val="329564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BDA7EFC1-7EEA-4708-9332-8EFD92F6F365}" type="slidenum">
              <a:rPr lang="en-GB" smtClean="0"/>
              <a:t>1</a:t>
            </a:fld>
            <a:endParaRPr lang="en-GB"/>
          </a:p>
        </p:txBody>
      </p:sp>
    </p:spTree>
    <p:extLst>
      <p:ext uri="{BB962C8B-B14F-4D97-AF65-F5344CB8AC3E}">
        <p14:creationId xmlns:p14="http://schemas.microsoft.com/office/powerpoint/2010/main" val="229607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B0395-9D03-8721-999C-C7BDA136F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7B2DE-4E1B-2831-D495-1527B2051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0227C-720D-0389-81BA-FC81C0C86273}"/>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D4E8B8D-1A6D-6B48-7C3A-CD1A6FD86E54}"/>
              </a:ext>
            </a:extLst>
          </p:cNvPr>
          <p:cNvSpPr>
            <a:spLocks noGrp="1"/>
          </p:cNvSpPr>
          <p:nvPr>
            <p:ph type="sldNum" sz="quarter" idx="5"/>
          </p:nvPr>
        </p:nvSpPr>
        <p:spPr/>
        <p:txBody>
          <a:bodyPr/>
          <a:lstStyle/>
          <a:p>
            <a:fld id="{BDA7EFC1-7EEA-4708-9332-8EFD92F6F365}" type="slidenum">
              <a:rPr lang="en-GB" smtClean="0"/>
              <a:t>10</a:t>
            </a:fld>
            <a:endParaRPr lang="en-GB"/>
          </a:p>
        </p:txBody>
      </p:sp>
    </p:spTree>
    <p:extLst>
      <p:ext uri="{BB962C8B-B14F-4D97-AF65-F5344CB8AC3E}">
        <p14:creationId xmlns:p14="http://schemas.microsoft.com/office/powerpoint/2010/main" val="201347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79F3A-C3E4-D1F4-45BC-F37350977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83608-F195-E336-BD69-80BEB455F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A2BF5-32FC-36D6-E29E-9993AD0A6A70}"/>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4147969-6409-5EBC-6FEB-3BAA3E0FD832}"/>
              </a:ext>
            </a:extLst>
          </p:cNvPr>
          <p:cNvSpPr>
            <a:spLocks noGrp="1"/>
          </p:cNvSpPr>
          <p:nvPr>
            <p:ph type="sldNum" sz="quarter" idx="5"/>
          </p:nvPr>
        </p:nvSpPr>
        <p:spPr/>
        <p:txBody>
          <a:bodyPr/>
          <a:lstStyle/>
          <a:p>
            <a:fld id="{BDA7EFC1-7EEA-4708-9332-8EFD92F6F365}" type="slidenum">
              <a:rPr lang="en-GB" smtClean="0"/>
              <a:t>11</a:t>
            </a:fld>
            <a:endParaRPr lang="en-GB"/>
          </a:p>
        </p:txBody>
      </p:sp>
    </p:spTree>
    <p:extLst>
      <p:ext uri="{BB962C8B-B14F-4D97-AF65-F5344CB8AC3E}">
        <p14:creationId xmlns:p14="http://schemas.microsoft.com/office/powerpoint/2010/main" val="762320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29CB1-0EDF-99B9-A271-B70780131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0BAA4-BA6A-C679-9240-1F9B4C276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9666C-6A45-240C-B5E2-8A9BF2BA2384}"/>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39091B8F-9D08-4F0C-699B-32A3260524E9}"/>
              </a:ext>
            </a:extLst>
          </p:cNvPr>
          <p:cNvSpPr>
            <a:spLocks noGrp="1"/>
          </p:cNvSpPr>
          <p:nvPr>
            <p:ph type="sldNum" sz="quarter" idx="5"/>
          </p:nvPr>
        </p:nvSpPr>
        <p:spPr/>
        <p:txBody>
          <a:bodyPr/>
          <a:lstStyle/>
          <a:p>
            <a:fld id="{BDA7EFC1-7EEA-4708-9332-8EFD92F6F365}" type="slidenum">
              <a:rPr lang="en-GB" smtClean="0"/>
              <a:t>12</a:t>
            </a:fld>
            <a:endParaRPr lang="en-GB"/>
          </a:p>
        </p:txBody>
      </p:sp>
    </p:spTree>
    <p:extLst>
      <p:ext uri="{BB962C8B-B14F-4D97-AF65-F5344CB8AC3E}">
        <p14:creationId xmlns:p14="http://schemas.microsoft.com/office/powerpoint/2010/main" val="3248833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8521B-4369-9CD0-AE50-519DB42BD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3BBCF-01D2-CB96-5800-5DB37DAA9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E30A4-84A0-0087-2A7B-8192D0DEAEC1}"/>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694DFD67-97E8-BD94-1EB1-E9B10F358F18}"/>
              </a:ext>
            </a:extLst>
          </p:cNvPr>
          <p:cNvSpPr>
            <a:spLocks noGrp="1"/>
          </p:cNvSpPr>
          <p:nvPr>
            <p:ph type="sldNum" sz="quarter" idx="5"/>
          </p:nvPr>
        </p:nvSpPr>
        <p:spPr/>
        <p:txBody>
          <a:bodyPr/>
          <a:lstStyle/>
          <a:p>
            <a:fld id="{BDA7EFC1-7EEA-4708-9332-8EFD92F6F365}" type="slidenum">
              <a:rPr lang="en-GB" smtClean="0"/>
              <a:t>14</a:t>
            </a:fld>
            <a:endParaRPr lang="en-GB"/>
          </a:p>
        </p:txBody>
      </p:sp>
    </p:spTree>
    <p:extLst>
      <p:ext uri="{BB962C8B-B14F-4D97-AF65-F5344CB8AC3E}">
        <p14:creationId xmlns:p14="http://schemas.microsoft.com/office/powerpoint/2010/main" val="2557712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1D688-7D9C-6B5B-3692-56D72E589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2226F-B694-1F52-0EAA-DB58B69A5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B9FFC-5505-C87E-CC39-3F9EF65F89DA}"/>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06568DE0-F9BA-8F9D-9DA5-CDA9CBA430C2}"/>
              </a:ext>
            </a:extLst>
          </p:cNvPr>
          <p:cNvSpPr>
            <a:spLocks noGrp="1"/>
          </p:cNvSpPr>
          <p:nvPr>
            <p:ph type="sldNum" sz="quarter" idx="5"/>
          </p:nvPr>
        </p:nvSpPr>
        <p:spPr/>
        <p:txBody>
          <a:bodyPr/>
          <a:lstStyle/>
          <a:p>
            <a:fld id="{BDA7EFC1-7EEA-4708-9332-8EFD92F6F365}" type="slidenum">
              <a:rPr lang="en-GB" smtClean="0"/>
              <a:t>15</a:t>
            </a:fld>
            <a:endParaRPr lang="en-GB"/>
          </a:p>
        </p:txBody>
      </p:sp>
    </p:spTree>
    <p:extLst>
      <p:ext uri="{BB962C8B-B14F-4D97-AF65-F5344CB8AC3E}">
        <p14:creationId xmlns:p14="http://schemas.microsoft.com/office/powerpoint/2010/main" val="51933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B3818-09A3-26AF-11CA-878B44871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E8145-E079-9876-7794-B778373EB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EA980-6742-C554-EFB9-27364DE537BA}"/>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024E616E-CC6C-CFC4-57EF-5EA145B2EFE7}"/>
              </a:ext>
            </a:extLst>
          </p:cNvPr>
          <p:cNvSpPr>
            <a:spLocks noGrp="1"/>
          </p:cNvSpPr>
          <p:nvPr>
            <p:ph type="sldNum" sz="quarter" idx="5"/>
          </p:nvPr>
        </p:nvSpPr>
        <p:spPr/>
        <p:txBody>
          <a:bodyPr/>
          <a:lstStyle/>
          <a:p>
            <a:fld id="{BDA7EFC1-7EEA-4708-9332-8EFD92F6F365}" type="slidenum">
              <a:rPr lang="en-GB" smtClean="0"/>
              <a:t>19</a:t>
            </a:fld>
            <a:endParaRPr lang="en-GB"/>
          </a:p>
        </p:txBody>
      </p:sp>
    </p:spTree>
    <p:extLst>
      <p:ext uri="{BB962C8B-B14F-4D97-AF65-F5344CB8AC3E}">
        <p14:creationId xmlns:p14="http://schemas.microsoft.com/office/powerpoint/2010/main" val="330984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035F9-A3FD-0D32-021E-456D2914F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618E3-4A3E-B395-81DD-23A8E8341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98C8E-8C8C-64BD-8D28-241C945E5657}"/>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4AE0606-E023-4C7B-D3D7-C1875BA6874C}"/>
              </a:ext>
            </a:extLst>
          </p:cNvPr>
          <p:cNvSpPr>
            <a:spLocks noGrp="1"/>
          </p:cNvSpPr>
          <p:nvPr>
            <p:ph type="sldNum" sz="quarter" idx="5"/>
          </p:nvPr>
        </p:nvSpPr>
        <p:spPr/>
        <p:txBody>
          <a:bodyPr/>
          <a:lstStyle/>
          <a:p>
            <a:fld id="{BDA7EFC1-7EEA-4708-9332-8EFD92F6F365}" type="slidenum">
              <a:rPr lang="en-GB" smtClean="0"/>
              <a:t>2</a:t>
            </a:fld>
            <a:endParaRPr lang="en-GB"/>
          </a:p>
        </p:txBody>
      </p:sp>
    </p:spTree>
    <p:extLst>
      <p:ext uri="{BB962C8B-B14F-4D97-AF65-F5344CB8AC3E}">
        <p14:creationId xmlns:p14="http://schemas.microsoft.com/office/powerpoint/2010/main" val="323970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BDA7EFC1-7EEA-4708-9332-8EFD92F6F365}" type="slidenum">
              <a:rPr lang="en-GB" smtClean="0"/>
              <a:t>3</a:t>
            </a:fld>
            <a:endParaRPr lang="en-GB"/>
          </a:p>
        </p:txBody>
      </p:sp>
    </p:spTree>
    <p:extLst>
      <p:ext uri="{BB962C8B-B14F-4D97-AF65-F5344CB8AC3E}">
        <p14:creationId xmlns:p14="http://schemas.microsoft.com/office/powerpoint/2010/main" val="224248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9FFCE-FA9A-E5D2-E186-AFD0E1608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6C8B9-C25F-06FB-9BF4-21C41694E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64F0B-DA14-B14A-569C-C1E879AC7BEB}"/>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3A439DA4-A9FE-E7A6-652E-72DC4B7D6CD6}"/>
              </a:ext>
            </a:extLst>
          </p:cNvPr>
          <p:cNvSpPr>
            <a:spLocks noGrp="1"/>
          </p:cNvSpPr>
          <p:nvPr>
            <p:ph type="sldNum" sz="quarter" idx="5"/>
          </p:nvPr>
        </p:nvSpPr>
        <p:spPr/>
        <p:txBody>
          <a:bodyPr/>
          <a:lstStyle/>
          <a:p>
            <a:fld id="{BDA7EFC1-7EEA-4708-9332-8EFD92F6F365}" type="slidenum">
              <a:rPr lang="en-GB" smtClean="0"/>
              <a:t>4</a:t>
            </a:fld>
            <a:endParaRPr lang="en-GB"/>
          </a:p>
        </p:txBody>
      </p:sp>
    </p:spTree>
    <p:extLst>
      <p:ext uri="{BB962C8B-B14F-4D97-AF65-F5344CB8AC3E}">
        <p14:creationId xmlns:p14="http://schemas.microsoft.com/office/powerpoint/2010/main" val="263729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80156-D816-E4B3-F1BB-94614E447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8955B-5393-979A-EF6B-9C8A1D000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0E7D5-5A6A-AA6A-A907-F0738348A639}"/>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811E1A2-C424-96F7-AE77-25F6AED5E635}"/>
              </a:ext>
            </a:extLst>
          </p:cNvPr>
          <p:cNvSpPr>
            <a:spLocks noGrp="1"/>
          </p:cNvSpPr>
          <p:nvPr>
            <p:ph type="sldNum" sz="quarter" idx="5"/>
          </p:nvPr>
        </p:nvSpPr>
        <p:spPr/>
        <p:txBody>
          <a:bodyPr/>
          <a:lstStyle/>
          <a:p>
            <a:fld id="{BDA7EFC1-7EEA-4708-9332-8EFD92F6F365}" type="slidenum">
              <a:rPr lang="en-GB" smtClean="0"/>
              <a:t>5</a:t>
            </a:fld>
            <a:endParaRPr lang="en-GB"/>
          </a:p>
        </p:txBody>
      </p:sp>
    </p:spTree>
    <p:extLst>
      <p:ext uri="{BB962C8B-B14F-4D97-AF65-F5344CB8AC3E}">
        <p14:creationId xmlns:p14="http://schemas.microsoft.com/office/powerpoint/2010/main" val="2382228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F2A7B-274C-B815-9A34-BE82A2D2B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F8B59-DFD9-2B3F-1CF2-578489176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1AB52-DFBC-678F-B52F-FC5C878C1F5B}"/>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F349662F-AA66-264F-B93C-B6809A309909}"/>
              </a:ext>
            </a:extLst>
          </p:cNvPr>
          <p:cNvSpPr>
            <a:spLocks noGrp="1"/>
          </p:cNvSpPr>
          <p:nvPr>
            <p:ph type="sldNum" sz="quarter" idx="5"/>
          </p:nvPr>
        </p:nvSpPr>
        <p:spPr/>
        <p:txBody>
          <a:bodyPr/>
          <a:lstStyle/>
          <a:p>
            <a:fld id="{BDA7EFC1-7EEA-4708-9332-8EFD92F6F365}" type="slidenum">
              <a:rPr lang="en-GB" smtClean="0"/>
              <a:t>6</a:t>
            </a:fld>
            <a:endParaRPr lang="en-GB"/>
          </a:p>
        </p:txBody>
      </p:sp>
    </p:spTree>
    <p:extLst>
      <p:ext uri="{BB962C8B-B14F-4D97-AF65-F5344CB8AC3E}">
        <p14:creationId xmlns:p14="http://schemas.microsoft.com/office/powerpoint/2010/main" val="6794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0DC18-6EBD-24BB-7BC3-7631CFC23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C1EDF-2C8E-D60F-7EAE-6256C9023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B1F86-5905-0E5E-9A2D-D976A7CD91A7}"/>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223B9364-2615-451F-33BF-024B60692AC7}"/>
              </a:ext>
            </a:extLst>
          </p:cNvPr>
          <p:cNvSpPr>
            <a:spLocks noGrp="1"/>
          </p:cNvSpPr>
          <p:nvPr>
            <p:ph type="sldNum" sz="quarter" idx="5"/>
          </p:nvPr>
        </p:nvSpPr>
        <p:spPr/>
        <p:txBody>
          <a:bodyPr/>
          <a:lstStyle/>
          <a:p>
            <a:fld id="{BDA7EFC1-7EEA-4708-9332-8EFD92F6F365}" type="slidenum">
              <a:rPr lang="en-GB" smtClean="0"/>
              <a:t>7</a:t>
            </a:fld>
            <a:endParaRPr lang="en-GB"/>
          </a:p>
        </p:txBody>
      </p:sp>
    </p:spTree>
    <p:extLst>
      <p:ext uri="{BB962C8B-B14F-4D97-AF65-F5344CB8AC3E}">
        <p14:creationId xmlns:p14="http://schemas.microsoft.com/office/powerpoint/2010/main" val="67796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C762C-D30C-6600-333A-092735CC7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B21FA-5EC7-0417-F4B9-1BB18D66A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01EE3-961A-B692-CFE2-B80E872E86F0}"/>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C71566B2-33E1-0DE7-B4BE-5D6F1062EB50}"/>
              </a:ext>
            </a:extLst>
          </p:cNvPr>
          <p:cNvSpPr>
            <a:spLocks noGrp="1"/>
          </p:cNvSpPr>
          <p:nvPr>
            <p:ph type="sldNum" sz="quarter" idx="5"/>
          </p:nvPr>
        </p:nvSpPr>
        <p:spPr/>
        <p:txBody>
          <a:bodyPr/>
          <a:lstStyle/>
          <a:p>
            <a:fld id="{BDA7EFC1-7EEA-4708-9332-8EFD92F6F365}" type="slidenum">
              <a:rPr lang="en-GB" smtClean="0"/>
              <a:t>8</a:t>
            </a:fld>
            <a:endParaRPr lang="en-GB"/>
          </a:p>
        </p:txBody>
      </p:sp>
    </p:spTree>
    <p:extLst>
      <p:ext uri="{BB962C8B-B14F-4D97-AF65-F5344CB8AC3E}">
        <p14:creationId xmlns:p14="http://schemas.microsoft.com/office/powerpoint/2010/main" val="34102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7C608-5385-54DE-1FEC-9174AEFE5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EC13F-535E-2820-5291-1C2BB3C7BB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73925-8CE4-B450-8951-13F6BAA9D975}"/>
              </a:ext>
            </a:extLst>
          </p:cNvPr>
          <p:cNvSpPr>
            <a:spLocks noGrp="1"/>
          </p:cNvSpPr>
          <p:nvPr>
            <p:ph type="body" idx="1"/>
          </p:nvPr>
        </p:nvSpPr>
        <p:spPr/>
        <p:txBody>
          <a:bodyPr/>
          <a:lstStyle/>
          <a:p>
            <a:endParaRPr lang="en-IE">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2ACCCFA4-60AC-A235-DA03-9A8A7F8E35A0}"/>
              </a:ext>
            </a:extLst>
          </p:cNvPr>
          <p:cNvSpPr>
            <a:spLocks noGrp="1"/>
          </p:cNvSpPr>
          <p:nvPr>
            <p:ph type="sldNum" sz="quarter" idx="5"/>
          </p:nvPr>
        </p:nvSpPr>
        <p:spPr/>
        <p:txBody>
          <a:bodyPr/>
          <a:lstStyle/>
          <a:p>
            <a:fld id="{BDA7EFC1-7EEA-4708-9332-8EFD92F6F365}" type="slidenum">
              <a:rPr lang="en-GB" smtClean="0"/>
              <a:t>9</a:t>
            </a:fld>
            <a:endParaRPr lang="en-GB"/>
          </a:p>
        </p:txBody>
      </p:sp>
    </p:spTree>
    <p:extLst>
      <p:ext uri="{BB962C8B-B14F-4D97-AF65-F5344CB8AC3E}">
        <p14:creationId xmlns:p14="http://schemas.microsoft.com/office/powerpoint/2010/main" val="406346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939F-9914-B164-8A8D-D29999A2EF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8293B0-5809-BB70-771B-C16EDFB47B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EFCBFF-E3DA-78F4-0E6F-6FAB5F9D196E}"/>
              </a:ext>
            </a:extLst>
          </p:cNvPr>
          <p:cNvSpPr>
            <a:spLocks noGrp="1"/>
          </p:cNvSpPr>
          <p:nvPr>
            <p:ph type="dt" sz="half" idx="10"/>
          </p:nvPr>
        </p:nvSpPr>
        <p:spPr/>
        <p:txBody>
          <a:bodyPr/>
          <a:lstStyle/>
          <a:p>
            <a:fld id="{316E53FF-6482-4744-9D70-2D24EF242754}" type="datetimeFigureOut">
              <a:rPr lang="en-GB" smtClean="0"/>
              <a:t>16/06/2025</a:t>
            </a:fld>
            <a:endParaRPr lang="en-GB"/>
          </a:p>
        </p:txBody>
      </p:sp>
      <p:sp>
        <p:nvSpPr>
          <p:cNvPr id="5" name="Footer Placeholder 4">
            <a:extLst>
              <a:ext uri="{FF2B5EF4-FFF2-40B4-BE49-F238E27FC236}">
                <a16:creationId xmlns:a16="http://schemas.microsoft.com/office/drawing/2014/main" id="{1B700C31-B6A8-0D8C-7343-3EA9857ED4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EBDC8-7B51-A96C-1ECF-042A6FDE7160}"/>
              </a:ext>
            </a:extLst>
          </p:cNvPr>
          <p:cNvSpPr>
            <a:spLocks noGrp="1"/>
          </p:cNvSpPr>
          <p:nvPr>
            <p:ph type="sldNum" sz="quarter" idx="12"/>
          </p:nvPr>
        </p:nvSpPr>
        <p:spPr/>
        <p:txBody>
          <a:bodyPr/>
          <a:lstStyle/>
          <a:p>
            <a:fld id="{006F2653-9B92-4F01-AA2C-A030F7CC68DA}" type="slidenum">
              <a:rPr lang="en-GB" smtClean="0"/>
              <a:t>‹#›</a:t>
            </a:fld>
            <a:endParaRPr lang="en-GB"/>
          </a:p>
        </p:txBody>
      </p:sp>
    </p:spTree>
    <p:extLst>
      <p:ext uri="{BB962C8B-B14F-4D97-AF65-F5344CB8AC3E}">
        <p14:creationId xmlns:p14="http://schemas.microsoft.com/office/powerpoint/2010/main" val="80785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7A3B-9F4B-4F01-A411-BD32282A40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5CA5CC-79DB-1FEB-E4C2-A5CF2BF170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CF40CB-7018-8925-E4C1-8FAF947E2CF1}"/>
              </a:ext>
            </a:extLst>
          </p:cNvPr>
          <p:cNvSpPr>
            <a:spLocks noGrp="1"/>
          </p:cNvSpPr>
          <p:nvPr>
            <p:ph type="dt" sz="half" idx="10"/>
          </p:nvPr>
        </p:nvSpPr>
        <p:spPr/>
        <p:txBody>
          <a:bodyPr/>
          <a:lstStyle/>
          <a:p>
            <a:fld id="{316E53FF-6482-4744-9D70-2D24EF242754}" type="datetimeFigureOut">
              <a:rPr lang="en-GB" smtClean="0"/>
              <a:t>16/06/2025</a:t>
            </a:fld>
            <a:endParaRPr lang="en-GB"/>
          </a:p>
        </p:txBody>
      </p:sp>
      <p:sp>
        <p:nvSpPr>
          <p:cNvPr id="5" name="Footer Placeholder 4">
            <a:extLst>
              <a:ext uri="{FF2B5EF4-FFF2-40B4-BE49-F238E27FC236}">
                <a16:creationId xmlns:a16="http://schemas.microsoft.com/office/drawing/2014/main" id="{42E15313-48A9-10ED-252B-8D6EB9ADDF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B744E5-54E6-9307-2C07-16FA9286458F}"/>
              </a:ext>
            </a:extLst>
          </p:cNvPr>
          <p:cNvSpPr>
            <a:spLocks noGrp="1"/>
          </p:cNvSpPr>
          <p:nvPr>
            <p:ph type="sldNum" sz="quarter" idx="12"/>
          </p:nvPr>
        </p:nvSpPr>
        <p:spPr/>
        <p:txBody>
          <a:bodyPr/>
          <a:lstStyle/>
          <a:p>
            <a:fld id="{006F2653-9B92-4F01-AA2C-A030F7CC68DA}" type="slidenum">
              <a:rPr lang="en-GB" smtClean="0"/>
              <a:t>‹#›</a:t>
            </a:fld>
            <a:endParaRPr lang="en-GB"/>
          </a:p>
        </p:txBody>
      </p:sp>
    </p:spTree>
    <p:extLst>
      <p:ext uri="{BB962C8B-B14F-4D97-AF65-F5344CB8AC3E}">
        <p14:creationId xmlns:p14="http://schemas.microsoft.com/office/powerpoint/2010/main" val="76892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E0E3E-6583-B65C-27E5-724218D005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12F2AB-3E77-EEE0-2A84-6B12C0DB4F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9B7B7-5C9B-CC91-0BAF-2E04492A9E99}"/>
              </a:ext>
            </a:extLst>
          </p:cNvPr>
          <p:cNvSpPr>
            <a:spLocks noGrp="1"/>
          </p:cNvSpPr>
          <p:nvPr>
            <p:ph type="dt" sz="half" idx="10"/>
          </p:nvPr>
        </p:nvSpPr>
        <p:spPr/>
        <p:txBody>
          <a:bodyPr/>
          <a:lstStyle/>
          <a:p>
            <a:fld id="{316E53FF-6482-4744-9D70-2D24EF242754}" type="datetimeFigureOut">
              <a:rPr lang="en-GB" smtClean="0"/>
              <a:t>16/06/2025</a:t>
            </a:fld>
            <a:endParaRPr lang="en-GB"/>
          </a:p>
        </p:txBody>
      </p:sp>
      <p:sp>
        <p:nvSpPr>
          <p:cNvPr id="5" name="Footer Placeholder 4">
            <a:extLst>
              <a:ext uri="{FF2B5EF4-FFF2-40B4-BE49-F238E27FC236}">
                <a16:creationId xmlns:a16="http://schemas.microsoft.com/office/drawing/2014/main" id="{444C7491-B347-41A2-3776-4D318DF655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010D22-BD75-B23E-D375-686BCDC4E068}"/>
              </a:ext>
            </a:extLst>
          </p:cNvPr>
          <p:cNvSpPr>
            <a:spLocks noGrp="1"/>
          </p:cNvSpPr>
          <p:nvPr>
            <p:ph type="sldNum" sz="quarter" idx="12"/>
          </p:nvPr>
        </p:nvSpPr>
        <p:spPr/>
        <p:txBody>
          <a:bodyPr/>
          <a:lstStyle/>
          <a:p>
            <a:fld id="{006F2653-9B92-4F01-AA2C-A030F7CC68DA}" type="slidenum">
              <a:rPr lang="en-GB" smtClean="0"/>
              <a:t>‹#›</a:t>
            </a:fld>
            <a:endParaRPr lang="en-GB"/>
          </a:p>
        </p:txBody>
      </p:sp>
    </p:spTree>
    <p:extLst>
      <p:ext uri="{BB962C8B-B14F-4D97-AF65-F5344CB8AC3E}">
        <p14:creationId xmlns:p14="http://schemas.microsoft.com/office/powerpoint/2010/main" val="178250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A25E-4756-2D28-7538-E349EF95A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D3061B-D3EE-3C56-5737-C12CCE181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8C949-4966-B19A-6832-F171656C16B1}"/>
              </a:ext>
            </a:extLst>
          </p:cNvPr>
          <p:cNvSpPr>
            <a:spLocks noGrp="1"/>
          </p:cNvSpPr>
          <p:nvPr>
            <p:ph type="dt" sz="half" idx="10"/>
          </p:nvPr>
        </p:nvSpPr>
        <p:spPr/>
        <p:txBody>
          <a:bodyPr/>
          <a:lstStyle/>
          <a:p>
            <a:fld id="{316E53FF-6482-4744-9D70-2D24EF242754}" type="datetimeFigureOut">
              <a:rPr lang="en-GB" smtClean="0"/>
              <a:t>16/06/2025</a:t>
            </a:fld>
            <a:endParaRPr lang="en-GB"/>
          </a:p>
        </p:txBody>
      </p:sp>
      <p:sp>
        <p:nvSpPr>
          <p:cNvPr id="5" name="Footer Placeholder 4">
            <a:extLst>
              <a:ext uri="{FF2B5EF4-FFF2-40B4-BE49-F238E27FC236}">
                <a16:creationId xmlns:a16="http://schemas.microsoft.com/office/drawing/2014/main" id="{206B1A9A-C29D-36E0-E850-CE3FD32A1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076065-45DA-5CE1-0766-3E997B030E01}"/>
              </a:ext>
            </a:extLst>
          </p:cNvPr>
          <p:cNvSpPr>
            <a:spLocks noGrp="1"/>
          </p:cNvSpPr>
          <p:nvPr>
            <p:ph type="sldNum" sz="quarter" idx="12"/>
          </p:nvPr>
        </p:nvSpPr>
        <p:spPr/>
        <p:txBody>
          <a:bodyPr/>
          <a:lstStyle/>
          <a:p>
            <a:fld id="{006F2653-9B92-4F01-AA2C-A030F7CC68DA}" type="slidenum">
              <a:rPr lang="en-GB" smtClean="0"/>
              <a:t>‹#›</a:t>
            </a:fld>
            <a:endParaRPr lang="en-GB"/>
          </a:p>
        </p:txBody>
      </p:sp>
    </p:spTree>
    <p:extLst>
      <p:ext uri="{BB962C8B-B14F-4D97-AF65-F5344CB8AC3E}">
        <p14:creationId xmlns:p14="http://schemas.microsoft.com/office/powerpoint/2010/main" val="120262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35F8-0F53-373E-4C7C-3BA82A9B07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21A118-3CCC-A765-5177-935C4518CC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53A578-0908-2B42-1DA0-2DD147FCBDAC}"/>
              </a:ext>
            </a:extLst>
          </p:cNvPr>
          <p:cNvSpPr>
            <a:spLocks noGrp="1"/>
          </p:cNvSpPr>
          <p:nvPr>
            <p:ph type="dt" sz="half" idx="10"/>
          </p:nvPr>
        </p:nvSpPr>
        <p:spPr/>
        <p:txBody>
          <a:bodyPr/>
          <a:lstStyle/>
          <a:p>
            <a:fld id="{316E53FF-6482-4744-9D70-2D24EF242754}" type="datetimeFigureOut">
              <a:rPr lang="en-GB" smtClean="0"/>
              <a:t>16/06/2025</a:t>
            </a:fld>
            <a:endParaRPr lang="en-GB"/>
          </a:p>
        </p:txBody>
      </p:sp>
      <p:sp>
        <p:nvSpPr>
          <p:cNvPr id="5" name="Footer Placeholder 4">
            <a:extLst>
              <a:ext uri="{FF2B5EF4-FFF2-40B4-BE49-F238E27FC236}">
                <a16:creationId xmlns:a16="http://schemas.microsoft.com/office/drawing/2014/main" id="{14FDA034-CD53-115E-24D1-BBFC9662DF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753C4F-5744-EAEA-C4D9-AD597C2883A8}"/>
              </a:ext>
            </a:extLst>
          </p:cNvPr>
          <p:cNvSpPr>
            <a:spLocks noGrp="1"/>
          </p:cNvSpPr>
          <p:nvPr>
            <p:ph type="sldNum" sz="quarter" idx="12"/>
          </p:nvPr>
        </p:nvSpPr>
        <p:spPr/>
        <p:txBody>
          <a:bodyPr/>
          <a:lstStyle/>
          <a:p>
            <a:fld id="{006F2653-9B92-4F01-AA2C-A030F7CC68DA}" type="slidenum">
              <a:rPr lang="en-GB" smtClean="0"/>
              <a:t>‹#›</a:t>
            </a:fld>
            <a:endParaRPr lang="en-GB"/>
          </a:p>
        </p:txBody>
      </p:sp>
    </p:spTree>
    <p:extLst>
      <p:ext uri="{BB962C8B-B14F-4D97-AF65-F5344CB8AC3E}">
        <p14:creationId xmlns:p14="http://schemas.microsoft.com/office/powerpoint/2010/main" val="233502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0FFF-A15F-7978-7F80-3DB99DEADC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6316A0-1DFE-AB78-65A5-4596C32DA0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82D4A9-7644-B2AE-7FE6-0A69F7934C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6A410D-2FED-A6E9-E0AE-BA2F76378E69}"/>
              </a:ext>
            </a:extLst>
          </p:cNvPr>
          <p:cNvSpPr>
            <a:spLocks noGrp="1"/>
          </p:cNvSpPr>
          <p:nvPr>
            <p:ph type="dt" sz="half" idx="10"/>
          </p:nvPr>
        </p:nvSpPr>
        <p:spPr/>
        <p:txBody>
          <a:bodyPr/>
          <a:lstStyle/>
          <a:p>
            <a:fld id="{316E53FF-6482-4744-9D70-2D24EF242754}" type="datetimeFigureOut">
              <a:rPr lang="en-GB" smtClean="0"/>
              <a:t>16/06/2025</a:t>
            </a:fld>
            <a:endParaRPr lang="en-GB"/>
          </a:p>
        </p:txBody>
      </p:sp>
      <p:sp>
        <p:nvSpPr>
          <p:cNvPr id="6" name="Footer Placeholder 5">
            <a:extLst>
              <a:ext uri="{FF2B5EF4-FFF2-40B4-BE49-F238E27FC236}">
                <a16:creationId xmlns:a16="http://schemas.microsoft.com/office/drawing/2014/main" id="{51B12FB2-CBD4-9978-3D3D-4BEC651F50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6DFB43-9DBA-7F44-3CDF-B4F321A9610F}"/>
              </a:ext>
            </a:extLst>
          </p:cNvPr>
          <p:cNvSpPr>
            <a:spLocks noGrp="1"/>
          </p:cNvSpPr>
          <p:nvPr>
            <p:ph type="sldNum" sz="quarter" idx="12"/>
          </p:nvPr>
        </p:nvSpPr>
        <p:spPr/>
        <p:txBody>
          <a:bodyPr/>
          <a:lstStyle/>
          <a:p>
            <a:fld id="{006F2653-9B92-4F01-AA2C-A030F7CC68DA}" type="slidenum">
              <a:rPr lang="en-GB" smtClean="0"/>
              <a:t>‹#›</a:t>
            </a:fld>
            <a:endParaRPr lang="en-GB"/>
          </a:p>
        </p:txBody>
      </p:sp>
    </p:spTree>
    <p:extLst>
      <p:ext uri="{BB962C8B-B14F-4D97-AF65-F5344CB8AC3E}">
        <p14:creationId xmlns:p14="http://schemas.microsoft.com/office/powerpoint/2010/main" val="317382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5F69-C8FA-F135-3AFE-D09740EDD0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6D9ED-C477-FDDB-30CA-8DE12CBF0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7B9E1F-F56B-B318-1598-F10034C0A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0DDF9E-0DDB-8568-A246-ED0DAF300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4DF665-CAE7-87C0-C075-CA8587B0AA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1E554-8337-3339-33A0-87F3E3D596C9}"/>
              </a:ext>
            </a:extLst>
          </p:cNvPr>
          <p:cNvSpPr>
            <a:spLocks noGrp="1"/>
          </p:cNvSpPr>
          <p:nvPr>
            <p:ph type="dt" sz="half" idx="10"/>
          </p:nvPr>
        </p:nvSpPr>
        <p:spPr/>
        <p:txBody>
          <a:bodyPr/>
          <a:lstStyle/>
          <a:p>
            <a:fld id="{316E53FF-6482-4744-9D70-2D24EF242754}" type="datetimeFigureOut">
              <a:rPr lang="en-GB" smtClean="0"/>
              <a:t>16/06/2025</a:t>
            </a:fld>
            <a:endParaRPr lang="en-GB"/>
          </a:p>
        </p:txBody>
      </p:sp>
      <p:sp>
        <p:nvSpPr>
          <p:cNvPr id="8" name="Footer Placeholder 7">
            <a:extLst>
              <a:ext uri="{FF2B5EF4-FFF2-40B4-BE49-F238E27FC236}">
                <a16:creationId xmlns:a16="http://schemas.microsoft.com/office/drawing/2014/main" id="{E87C1F0A-1690-6865-ECC9-E340E1954E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FB2A6B-E40B-FE6B-D1D5-02BC91CADDC5}"/>
              </a:ext>
            </a:extLst>
          </p:cNvPr>
          <p:cNvSpPr>
            <a:spLocks noGrp="1"/>
          </p:cNvSpPr>
          <p:nvPr>
            <p:ph type="sldNum" sz="quarter" idx="12"/>
          </p:nvPr>
        </p:nvSpPr>
        <p:spPr/>
        <p:txBody>
          <a:bodyPr/>
          <a:lstStyle/>
          <a:p>
            <a:fld id="{006F2653-9B92-4F01-AA2C-A030F7CC68DA}" type="slidenum">
              <a:rPr lang="en-GB" smtClean="0"/>
              <a:t>‹#›</a:t>
            </a:fld>
            <a:endParaRPr lang="en-GB"/>
          </a:p>
        </p:txBody>
      </p:sp>
    </p:spTree>
    <p:extLst>
      <p:ext uri="{BB962C8B-B14F-4D97-AF65-F5344CB8AC3E}">
        <p14:creationId xmlns:p14="http://schemas.microsoft.com/office/powerpoint/2010/main" val="427568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C843-A6EF-E62B-D4CA-57C2D5FD34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667A4E-3053-1A56-8E22-DD8B3ADD25CA}"/>
              </a:ext>
            </a:extLst>
          </p:cNvPr>
          <p:cNvSpPr>
            <a:spLocks noGrp="1"/>
          </p:cNvSpPr>
          <p:nvPr>
            <p:ph type="dt" sz="half" idx="10"/>
          </p:nvPr>
        </p:nvSpPr>
        <p:spPr/>
        <p:txBody>
          <a:bodyPr/>
          <a:lstStyle/>
          <a:p>
            <a:fld id="{316E53FF-6482-4744-9D70-2D24EF242754}" type="datetimeFigureOut">
              <a:rPr lang="en-GB" smtClean="0"/>
              <a:t>16/06/2025</a:t>
            </a:fld>
            <a:endParaRPr lang="en-GB"/>
          </a:p>
        </p:txBody>
      </p:sp>
      <p:sp>
        <p:nvSpPr>
          <p:cNvPr id="4" name="Footer Placeholder 3">
            <a:extLst>
              <a:ext uri="{FF2B5EF4-FFF2-40B4-BE49-F238E27FC236}">
                <a16:creationId xmlns:a16="http://schemas.microsoft.com/office/drawing/2014/main" id="{7070EBFA-1DEC-F81E-A633-F93677DD32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32AB6E-F486-9BEF-4DFE-00D8B217D6FE}"/>
              </a:ext>
            </a:extLst>
          </p:cNvPr>
          <p:cNvSpPr>
            <a:spLocks noGrp="1"/>
          </p:cNvSpPr>
          <p:nvPr>
            <p:ph type="sldNum" sz="quarter" idx="12"/>
          </p:nvPr>
        </p:nvSpPr>
        <p:spPr/>
        <p:txBody>
          <a:bodyPr/>
          <a:lstStyle/>
          <a:p>
            <a:fld id="{006F2653-9B92-4F01-AA2C-A030F7CC68DA}" type="slidenum">
              <a:rPr lang="en-GB" smtClean="0"/>
              <a:t>‹#›</a:t>
            </a:fld>
            <a:endParaRPr lang="en-GB"/>
          </a:p>
        </p:txBody>
      </p:sp>
    </p:spTree>
    <p:extLst>
      <p:ext uri="{BB962C8B-B14F-4D97-AF65-F5344CB8AC3E}">
        <p14:creationId xmlns:p14="http://schemas.microsoft.com/office/powerpoint/2010/main" val="20662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F4BCE-062F-9B24-8849-E22FB1BA525D}"/>
              </a:ext>
            </a:extLst>
          </p:cNvPr>
          <p:cNvSpPr>
            <a:spLocks noGrp="1"/>
          </p:cNvSpPr>
          <p:nvPr>
            <p:ph type="dt" sz="half" idx="10"/>
          </p:nvPr>
        </p:nvSpPr>
        <p:spPr/>
        <p:txBody>
          <a:bodyPr/>
          <a:lstStyle/>
          <a:p>
            <a:fld id="{316E53FF-6482-4744-9D70-2D24EF242754}" type="datetimeFigureOut">
              <a:rPr lang="en-GB" smtClean="0"/>
              <a:t>16/06/2025</a:t>
            </a:fld>
            <a:endParaRPr lang="en-GB"/>
          </a:p>
        </p:txBody>
      </p:sp>
      <p:sp>
        <p:nvSpPr>
          <p:cNvPr id="3" name="Footer Placeholder 2">
            <a:extLst>
              <a:ext uri="{FF2B5EF4-FFF2-40B4-BE49-F238E27FC236}">
                <a16:creationId xmlns:a16="http://schemas.microsoft.com/office/drawing/2014/main" id="{C76C833C-3BC7-AFD1-B3B4-EF2AFD56CB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4EC6F7-AEDB-B0BA-B2A9-45A2C2A6D000}"/>
              </a:ext>
            </a:extLst>
          </p:cNvPr>
          <p:cNvSpPr>
            <a:spLocks noGrp="1"/>
          </p:cNvSpPr>
          <p:nvPr>
            <p:ph type="sldNum" sz="quarter" idx="12"/>
          </p:nvPr>
        </p:nvSpPr>
        <p:spPr/>
        <p:txBody>
          <a:bodyPr/>
          <a:lstStyle/>
          <a:p>
            <a:fld id="{006F2653-9B92-4F01-AA2C-A030F7CC68DA}" type="slidenum">
              <a:rPr lang="en-GB" smtClean="0"/>
              <a:t>‹#›</a:t>
            </a:fld>
            <a:endParaRPr lang="en-GB"/>
          </a:p>
        </p:txBody>
      </p:sp>
    </p:spTree>
    <p:extLst>
      <p:ext uri="{BB962C8B-B14F-4D97-AF65-F5344CB8AC3E}">
        <p14:creationId xmlns:p14="http://schemas.microsoft.com/office/powerpoint/2010/main" val="157515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EC29-EB84-4E93-D35F-577703DFFE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AA253D-718D-A991-3785-FDB23C75E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E3A13D-90F3-0FBC-0744-1AAFC4A4F5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E7B69-F2C3-426C-179A-9C697BE70108}"/>
              </a:ext>
            </a:extLst>
          </p:cNvPr>
          <p:cNvSpPr>
            <a:spLocks noGrp="1"/>
          </p:cNvSpPr>
          <p:nvPr>
            <p:ph type="dt" sz="half" idx="10"/>
          </p:nvPr>
        </p:nvSpPr>
        <p:spPr/>
        <p:txBody>
          <a:bodyPr/>
          <a:lstStyle/>
          <a:p>
            <a:fld id="{316E53FF-6482-4744-9D70-2D24EF242754}" type="datetimeFigureOut">
              <a:rPr lang="en-GB" smtClean="0"/>
              <a:t>16/06/2025</a:t>
            </a:fld>
            <a:endParaRPr lang="en-GB"/>
          </a:p>
        </p:txBody>
      </p:sp>
      <p:sp>
        <p:nvSpPr>
          <p:cNvPr id="6" name="Footer Placeholder 5">
            <a:extLst>
              <a:ext uri="{FF2B5EF4-FFF2-40B4-BE49-F238E27FC236}">
                <a16:creationId xmlns:a16="http://schemas.microsoft.com/office/drawing/2014/main" id="{3C4D3633-2C46-EA30-DF1C-F2D31D47C4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A30F6A-D0B8-68E9-1EDD-C38128E104E2}"/>
              </a:ext>
            </a:extLst>
          </p:cNvPr>
          <p:cNvSpPr>
            <a:spLocks noGrp="1"/>
          </p:cNvSpPr>
          <p:nvPr>
            <p:ph type="sldNum" sz="quarter" idx="12"/>
          </p:nvPr>
        </p:nvSpPr>
        <p:spPr/>
        <p:txBody>
          <a:bodyPr/>
          <a:lstStyle/>
          <a:p>
            <a:fld id="{006F2653-9B92-4F01-AA2C-A030F7CC68DA}" type="slidenum">
              <a:rPr lang="en-GB" smtClean="0"/>
              <a:t>‹#›</a:t>
            </a:fld>
            <a:endParaRPr lang="en-GB"/>
          </a:p>
        </p:txBody>
      </p:sp>
    </p:spTree>
    <p:extLst>
      <p:ext uri="{BB962C8B-B14F-4D97-AF65-F5344CB8AC3E}">
        <p14:creationId xmlns:p14="http://schemas.microsoft.com/office/powerpoint/2010/main" val="416828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F6FE-9D1E-E20C-D942-561E33AAFF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351F0F-9A2E-AB2E-5424-5118CEA8E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8A7456-8D2D-FC7D-2F28-FA476AE0D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E670BC-9557-FC72-E872-897B04A1649B}"/>
              </a:ext>
            </a:extLst>
          </p:cNvPr>
          <p:cNvSpPr>
            <a:spLocks noGrp="1"/>
          </p:cNvSpPr>
          <p:nvPr>
            <p:ph type="dt" sz="half" idx="10"/>
          </p:nvPr>
        </p:nvSpPr>
        <p:spPr/>
        <p:txBody>
          <a:bodyPr/>
          <a:lstStyle/>
          <a:p>
            <a:fld id="{316E53FF-6482-4744-9D70-2D24EF242754}" type="datetimeFigureOut">
              <a:rPr lang="en-GB" smtClean="0"/>
              <a:t>16/06/2025</a:t>
            </a:fld>
            <a:endParaRPr lang="en-GB"/>
          </a:p>
        </p:txBody>
      </p:sp>
      <p:sp>
        <p:nvSpPr>
          <p:cNvPr id="6" name="Footer Placeholder 5">
            <a:extLst>
              <a:ext uri="{FF2B5EF4-FFF2-40B4-BE49-F238E27FC236}">
                <a16:creationId xmlns:a16="http://schemas.microsoft.com/office/drawing/2014/main" id="{BE8E9DFA-F140-009F-F707-867CCC4A37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AEF490-48A9-D661-077D-E409E6C70F06}"/>
              </a:ext>
            </a:extLst>
          </p:cNvPr>
          <p:cNvSpPr>
            <a:spLocks noGrp="1"/>
          </p:cNvSpPr>
          <p:nvPr>
            <p:ph type="sldNum" sz="quarter" idx="12"/>
          </p:nvPr>
        </p:nvSpPr>
        <p:spPr/>
        <p:txBody>
          <a:bodyPr/>
          <a:lstStyle/>
          <a:p>
            <a:fld id="{006F2653-9B92-4F01-AA2C-A030F7CC68DA}" type="slidenum">
              <a:rPr lang="en-GB" smtClean="0"/>
              <a:t>‹#›</a:t>
            </a:fld>
            <a:endParaRPr lang="en-GB"/>
          </a:p>
        </p:txBody>
      </p:sp>
    </p:spTree>
    <p:extLst>
      <p:ext uri="{BB962C8B-B14F-4D97-AF65-F5344CB8AC3E}">
        <p14:creationId xmlns:p14="http://schemas.microsoft.com/office/powerpoint/2010/main" val="325732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7B3B6-9D33-73F7-253E-72167AA7C3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C2200F-720D-3D04-C437-9BC9668AD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C1DB3B-938B-6B4D-B81F-F2A0784B8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6E53FF-6482-4744-9D70-2D24EF242754}" type="datetimeFigureOut">
              <a:rPr lang="en-GB" smtClean="0"/>
              <a:t>16/06/2025</a:t>
            </a:fld>
            <a:endParaRPr lang="en-GB"/>
          </a:p>
        </p:txBody>
      </p:sp>
      <p:sp>
        <p:nvSpPr>
          <p:cNvPr id="5" name="Footer Placeholder 4">
            <a:extLst>
              <a:ext uri="{FF2B5EF4-FFF2-40B4-BE49-F238E27FC236}">
                <a16:creationId xmlns:a16="http://schemas.microsoft.com/office/drawing/2014/main" id="{AE2C92F5-4F6E-2588-4F51-01D21CBEE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83D7954-CC22-D571-A6AD-C75A092A1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6F2653-9B92-4F01-AA2C-A030F7CC68DA}" type="slidenum">
              <a:rPr lang="en-GB" smtClean="0"/>
              <a:t>‹#›</a:t>
            </a:fld>
            <a:endParaRPr lang="en-GB"/>
          </a:p>
        </p:txBody>
      </p:sp>
    </p:spTree>
    <p:extLst>
      <p:ext uri="{BB962C8B-B14F-4D97-AF65-F5344CB8AC3E}">
        <p14:creationId xmlns:p14="http://schemas.microsoft.com/office/powerpoint/2010/main" val="195959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dr.eionet.europa.eu/help/designation_typ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ea.europa.eu/en/analysis/maps-and-charts/designation-types-used-by-countries-%20europe-protected-area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d.eionet.europa.eu/vocabulary/cdda/designationTypeCodeValu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dd.eionet.europa.eu/dataelements/92554" TargetMode="External"/><Relationship Id="rId4" Type="http://schemas.openxmlformats.org/officeDocument/2006/relationships/hyperlink" Target="https://dd.eionet.europa.eu/dataelements/93952"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inspire-mif.github.io/technical-guidelines/data/am/dataspecification_am.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cdr.eionet.europa.eu/help/cdd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INSPIRE-MIF/application-schemas/tree/main/schemas/2025.1/ps/4.0" TargetMode="External"/><Relationship Id="rId2" Type="http://schemas.openxmlformats.org/officeDocument/2006/relationships/hyperlink" Target="https://inspire-mif.github.io/uml-models/approved/html/" TargetMode="External"/><Relationship Id="rId1" Type="http://schemas.openxmlformats.org/officeDocument/2006/relationships/slideLayout" Target="../slideLayouts/slideLayout2.xml"/><Relationship Id="rId5" Type="http://schemas.openxmlformats.org/officeDocument/2006/relationships/hyperlink" Target="https://github.com/INSPIRE-MIF/application-schemas/tree/main/schemas/2025.1/am/4.0" TargetMode="External"/><Relationship Id="rId4" Type="http://schemas.openxmlformats.org/officeDocument/2006/relationships/hyperlink" Target="https://github.com/INSPIRE-MIF/application-schemas/tree/main/schemas/2025.1/ps/5.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mailto:Brian.MacSharry@eea.europa.e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Mette.Lund@eea.europa.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vironment.ec.europa.eu/system/files/2022-01/SWD_guidance_protected_area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5C1918-E145-4B73-B764-CFACE3358912}"/>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B4F2886F-0D23-4A51-93CC-0EA01061DBAA}"/>
              </a:ext>
            </a:extLst>
          </p:cNvPr>
          <p:cNvSpPr txBox="1"/>
          <p:nvPr/>
        </p:nvSpPr>
        <p:spPr>
          <a:xfrm>
            <a:off x="-422046" y="177483"/>
            <a:ext cx="11295178" cy="1815882"/>
          </a:xfrm>
          <a:prstGeom prst="rect">
            <a:avLst/>
          </a:prstGeom>
          <a:noFill/>
        </p:spPr>
        <p:txBody>
          <a:bodyPr wrap="square" lIns="91440" tIns="45720" rIns="91440" bIns="45720" anchor="t">
            <a:spAutoFit/>
          </a:bodyPr>
          <a:lstStyle/>
          <a:p>
            <a:pPr lvl="1">
              <a:buSzPts val="1000"/>
              <a:tabLst>
                <a:tab pos="914400" algn="l"/>
              </a:tabLst>
            </a:pPr>
            <a:r>
              <a:rPr lang="en-US" sz="2800" b="1">
                <a:latin typeface="Century Gothic"/>
              </a:rPr>
              <a:t>EIONET Webinar series:</a:t>
            </a:r>
          </a:p>
          <a:p>
            <a:pPr lvl="1">
              <a:buSzPts val="1000"/>
              <a:tabLst>
                <a:tab pos="914400" algn="l"/>
              </a:tabLst>
            </a:pPr>
            <a:r>
              <a:rPr lang="en-US" sz="2800" b="1">
                <a:latin typeface="Century Gothic"/>
              </a:rPr>
              <a:t>Nationally designated areas dataflow - revision of the format to allow us to report on progress towards global and EU targets,</a:t>
            </a:r>
            <a:r>
              <a:rPr lang="en-GB" sz="2800" b="1">
                <a:latin typeface="Century Gothic"/>
              </a:rPr>
              <a:t> </a:t>
            </a:r>
            <a:r>
              <a:rPr lang="en-US" sz="2800" b="1">
                <a:latin typeface="Century Gothic"/>
              </a:rPr>
              <a:t>and to include strictly protected areas </a:t>
            </a:r>
            <a:endParaRPr lang="en-DK" sz="2800" b="1">
              <a:latin typeface="Century Gothic"/>
            </a:endParaRPr>
          </a:p>
        </p:txBody>
      </p:sp>
      <p:sp>
        <p:nvSpPr>
          <p:cNvPr id="5" name="TextBox 4">
            <a:extLst>
              <a:ext uri="{FF2B5EF4-FFF2-40B4-BE49-F238E27FC236}">
                <a16:creationId xmlns:a16="http://schemas.microsoft.com/office/drawing/2014/main" id="{D30314F9-25AF-CB06-8C5A-7441B3433873}"/>
              </a:ext>
            </a:extLst>
          </p:cNvPr>
          <p:cNvSpPr txBox="1"/>
          <p:nvPr/>
        </p:nvSpPr>
        <p:spPr>
          <a:xfrm>
            <a:off x="0" y="6415310"/>
            <a:ext cx="9379390" cy="369332"/>
          </a:xfrm>
          <a:prstGeom prst="rect">
            <a:avLst/>
          </a:prstGeom>
          <a:noFill/>
        </p:spPr>
        <p:txBody>
          <a:bodyPr wrap="square">
            <a:spAutoFit/>
          </a:bodyPr>
          <a:lstStyle/>
          <a:p>
            <a:r>
              <a:rPr lang="en-GB" b="1">
                <a:latin typeface="Century Gothic" panose="020B0502020202020204" pitchFamily="34" charset="0"/>
              </a:rPr>
              <a:t>Dr Brian MacSharry, Mette Lund│12/6/2025│Webinar</a:t>
            </a:r>
          </a:p>
        </p:txBody>
      </p:sp>
      <p:pic>
        <p:nvPicPr>
          <p:cNvPr id="9" name="Picture 7" descr="Map&#10;&#10;Description automatically generated">
            <a:extLst>
              <a:ext uri="{FF2B5EF4-FFF2-40B4-BE49-F238E27FC236}">
                <a16:creationId xmlns:a16="http://schemas.microsoft.com/office/drawing/2014/main" id="{DF19A207-F6C0-C95A-1939-DF720165A4B9}"/>
              </a:ext>
            </a:extLst>
          </p:cNvPr>
          <p:cNvPicPr>
            <a:picLocks noChangeAspect="1"/>
          </p:cNvPicPr>
          <p:nvPr/>
        </p:nvPicPr>
        <p:blipFill>
          <a:blip r:embed="rId3"/>
          <a:stretch>
            <a:fillRect/>
          </a:stretch>
        </p:blipFill>
        <p:spPr>
          <a:xfrm>
            <a:off x="7783102" y="2090372"/>
            <a:ext cx="4264897" cy="3639994"/>
          </a:xfrm>
          <a:prstGeom prst="rect">
            <a:avLst/>
          </a:prstGeom>
        </p:spPr>
      </p:pic>
      <p:pic>
        <p:nvPicPr>
          <p:cNvPr id="10" name="Picture 9">
            <a:extLst>
              <a:ext uri="{FF2B5EF4-FFF2-40B4-BE49-F238E27FC236}">
                <a16:creationId xmlns:a16="http://schemas.microsoft.com/office/drawing/2014/main" id="{A83A6C09-DC8B-C17E-7E5D-7A20C1C30F78}"/>
              </a:ext>
            </a:extLst>
          </p:cNvPr>
          <p:cNvPicPr>
            <a:picLocks noChangeAspect="1"/>
          </p:cNvPicPr>
          <p:nvPr/>
        </p:nvPicPr>
        <p:blipFill rotWithShape="1">
          <a:blip r:embed="rId4"/>
          <a:srcRect l="18416" t="57232" r="34356" b="19098"/>
          <a:stretch/>
        </p:blipFill>
        <p:spPr>
          <a:xfrm>
            <a:off x="1599" y="2087759"/>
            <a:ext cx="6382279" cy="1715989"/>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756AB883-8F58-0748-E470-4F34F6AADC2C}"/>
              </a:ext>
            </a:extLst>
          </p:cNvPr>
          <p:cNvPicPr>
            <a:picLocks noChangeAspect="1"/>
          </p:cNvPicPr>
          <p:nvPr/>
        </p:nvPicPr>
        <p:blipFill>
          <a:blip r:embed="rId5"/>
          <a:srcRect l="27273" t="13058" r="27386" b="25294"/>
          <a:stretch>
            <a:fillRect/>
          </a:stretch>
        </p:blipFill>
        <p:spPr>
          <a:xfrm>
            <a:off x="3896257" y="4082340"/>
            <a:ext cx="2660684" cy="1933507"/>
          </a:xfrm>
          <a:prstGeom prst="rect">
            <a:avLst/>
          </a:prstGeom>
        </p:spPr>
      </p:pic>
    </p:spTree>
    <p:extLst>
      <p:ext uri="{BB962C8B-B14F-4D97-AF65-F5344CB8AC3E}">
        <p14:creationId xmlns:p14="http://schemas.microsoft.com/office/powerpoint/2010/main" val="94690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D9707-D256-ED79-8954-066280EA8FC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684D8A6-1DCF-5AFB-AAC8-33D3B09D926D}"/>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FA96864C-6082-56A4-01B5-A9A331014FFF}"/>
              </a:ext>
            </a:extLst>
          </p:cNvPr>
          <p:cNvSpPr txBox="1"/>
          <p:nvPr/>
        </p:nvSpPr>
        <p:spPr>
          <a:xfrm>
            <a:off x="-402996" y="177483"/>
            <a:ext cx="12269648" cy="523220"/>
          </a:xfrm>
          <a:prstGeom prst="rect">
            <a:avLst/>
          </a:prstGeom>
          <a:noFill/>
        </p:spPr>
        <p:txBody>
          <a:bodyPr wrap="square" lIns="91440" tIns="45720" rIns="91440" bIns="45720" anchor="t">
            <a:spAutoFit/>
          </a:bodyPr>
          <a:lstStyle/>
          <a:p>
            <a:pPr lvl="1">
              <a:buSzPts val="1000"/>
              <a:tabLst>
                <a:tab pos="914400" algn="l"/>
              </a:tabLst>
            </a:pPr>
            <a:r>
              <a:rPr lang="en-US" sz="2800" b="1">
                <a:latin typeface="Century Gothic"/>
              </a:rPr>
              <a:t>Strictly protected areas (EU 10% target)</a:t>
            </a:r>
            <a:endParaRPr lang="en-DK" sz="2800" b="1">
              <a:latin typeface="Century Gothic"/>
            </a:endParaRPr>
          </a:p>
        </p:txBody>
      </p:sp>
      <p:sp>
        <p:nvSpPr>
          <p:cNvPr id="8" name="TextBox 7">
            <a:extLst>
              <a:ext uri="{FF2B5EF4-FFF2-40B4-BE49-F238E27FC236}">
                <a16:creationId xmlns:a16="http://schemas.microsoft.com/office/drawing/2014/main" id="{15C2F116-E0DA-90CB-41AA-B90E1B0D7D91}"/>
              </a:ext>
            </a:extLst>
          </p:cNvPr>
          <p:cNvSpPr txBox="1"/>
          <p:nvPr/>
        </p:nvSpPr>
        <p:spPr>
          <a:xfrm>
            <a:off x="59410" y="1285592"/>
            <a:ext cx="12073180" cy="5565691"/>
          </a:xfrm>
          <a:prstGeom prst="rect">
            <a:avLst/>
          </a:prstGeom>
          <a:noFill/>
        </p:spPr>
        <p:txBody>
          <a:bodyPr wrap="square" lIns="91440" tIns="45720" rIns="91440" bIns="45720" anchor="t">
            <a:spAutoFit/>
          </a:bodyPr>
          <a:lstStyle/>
          <a:p>
            <a:pPr>
              <a:lnSpc>
                <a:spcPct val="150000"/>
              </a:lnSpc>
            </a:pPr>
            <a:endParaRPr lang="en-US" sz="3000">
              <a:latin typeface="Aptos" panose="020B0004020202020204" pitchFamily="34" charset="0"/>
            </a:endParaRPr>
          </a:p>
          <a:p>
            <a:pPr>
              <a:lnSpc>
                <a:spcPct val="150000"/>
              </a:lnSpc>
            </a:pPr>
            <a:endParaRPr lang="en-US" sz="3000">
              <a:latin typeface="Aptos" panose="020B0004020202020204" pitchFamily="34" charset="0"/>
            </a:endParaRPr>
          </a:p>
          <a:p>
            <a:pPr>
              <a:lnSpc>
                <a:spcPct val="150000"/>
              </a:lnSpc>
            </a:pPr>
            <a:r>
              <a:rPr lang="en-US" sz="3000">
                <a:latin typeface="Aptos"/>
              </a:rPr>
              <a:t>To monitor progress towards policy ambitions we need to collect information on strictly protected areas. Once we have this information, we will develop indicators to track progress towards the 10% target. </a:t>
            </a:r>
            <a:r>
              <a:rPr lang="en-US" sz="3000" b="1">
                <a:latin typeface="Aptos"/>
              </a:rPr>
              <a:t> </a:t>
            </a:r>
          </a:p>
          <a:p>
            <a:pPr>
              <a:lnSpc>
                <a:spcPct val="150000"/>
              </a:lnSpc>
            </a:pPr>
            <a:endParaRPr lang="en-US" sz="3000" b="1">
              <a:latin typeface="Aptos" panose="020B0004020202020204" pitchFamily="34" charset="0"/>
            </a:endParaRPr>
          </a:p>
          <a:p>
            <a:pPr>
              <a:lnSpc>
                <a:spcPct val="150000"/>
              </a:lnSpc>
            </a:pPr>
            <a:r>
              <a:rPr lang="en-US" sz="3000" b="1">
                <a:latin typeface="Aptos"/>
              </a:rPr>
              <a:t>!Note: </a:t>
            </a:r>
            <a:r>
              <a:rPr lang="en-US" sz="3000">
                <a:latin typeface="Aptos"/>
              </a:rPr>
              <a:t>strict is related to protected areas only, an OECM cannot be deemed to be strictly protected. </a:t>
            </a:r>
          </a:p>
        </p:txBody>
      </p:sp>
      <p:pic>
        <p:nvPicPr>
          <p:cNvPr id="2" name="Picture 1">
            <a:extLst>
              <a:ext uri="{FF2B5EF4-FFF2-40B4-BE49-F238E27FC236}">
                <a16:creationId xmlns:a16="http://schemas.microsoft.com/office/drawing/2014/main" id="{41985479-DDFA-ACA9-2C40-D5C5A53991AE}"/>
              </a:ext>
            </a:extLst>
          </p:cNvPr>
          <p:cNvPicPr>
            <a:picLocks noChangeAspect="1"/>
          </p:cNvPicPr>
          <p:nvPr/>
        </p:nvPicPr>
        <p:blipFill rotWithShape="1">
          <a:blip r:embed="rId3"/>
          <a:srcRect l="18416" t="57232" r="34356" b="19098"/>
          <a:stretch/>
        </p:blipFill>
        <p:spPr>
          <a:xfrm>
            <a:off x="2025643" y="878186"/>
            <a:ext cx="6382279" cy="1715989"/>
          </a:xfrm>
          <a:prstGeom prst="rect">
            <a:avLst/>
          </a:prstGeom>
        </p:spPr>
      </p:pic>
      <p:sp>
        <p:nvSpPr>
          <p:cNvPr id="3" name="Rectangle: Rounded Corners 2">
            <a:extLst>
              <a:ext uri="{FF2B5EF4-FFF2-40B4-BE49-F238E27FC236}">
                <a16:creationId xmlns:a16="http://schemas.microsoft.com/office/drawing/2014/main" id="{BF46369D-72D8-A94C-536C-BAC4895B458C}"/>
              </a:ext>
            </a:extLst>
          </p:cNvPr>
          <p:cNvSpPr/>
          <p:nvPr/>
        </p:nvSpPr>
        <p:spPr>
          <a:xfrm>
            <a:off x="2377722" y="1698036"/>
            <a:ext cx="4007555" cy="232833"/>
          </a:xfrm>
          <a:prstGeom prst="roundRect">
            <a:avLst/>
          </a:prstGeom>
          <a:solidFill>
            <a:srgbClr val="FFFF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821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02745-9B30-D8C5-DC23-9E4E5288B0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CEF818C-4E48-B601-2DF1-12E02EEAA077}"/>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0CBE26DD-6F88-97BD-4E2B-CE5729B63446}"/>
              </a:ext>
            </a:extLst>
          </p:cNvPr>
          <p:cNvSpPr txBox="1"/>
          <p:nvPr/>
        </p:nvSpPr>
        <p:spPr>
          <a:xfrm>
            <a:off x="-402996" y="177483"/>
            <a:ext cx="12269648" cy="523220"/>
          </a:xfrm>
          <a:prstGeom prst="rect">
            <a:avLst/>
          </a:prstGeom>
          <a:noFill/>
        </p:spPr>
        <p:txBody>
          <a:bodyPr wrap="square" lIns="91440" tIns="45720" rIns="91440" bIns="45720" anchor="t">
            <a:spAutoFit/>
          </a:bodyPr>
          <a:lstStyle/>
          <a:p>
            <a:pPr lvl="1">
              <a:buSzPts val="1000"/>
              <a:tabLst>
                <a:tab pos="914400" algn="l"/>
              </a:tabLst>
            </a:pPr>
            <a:r>
              <a:rPr lang="en-US" sz="2800" b="1">
                <a:latin typeface="Century Gothic"/>
              </a:rPr>
              <a:t>Strictly protected areas – data collection</a:t>
            </a:r>
            <a:endParaRPr lang="en-DK" sz="2800" b="1">
              <a:latin typeface="Century Gothic"/>
            </a:endParaRPr>
          </a:p>
        </p:txBody>
      </p:sp>
      <p:sp>
        <p:nvSpPr>
          <p:cNvPr id="8" name="TextBox 7">
            <a:extLst>
              <a:ext uri="{FF2B5EF4-FFF2-40B4-BE49-F238E27FC236}">
                <a16:creationId xmlns:a16="http://schemas.microsoft.com/office/drawing/2014/main" id="{4539FC15-83A3-FB9F-0F0D-C638648275EA}"/>
              </a:ext>
            </a:extLst>
          </p:cNvPr>
          <p:cNvSpPr txBox="1"/>
          <p:nvPr/>
        </p:nvSpPr>
        <p:spPr>
          <a:xfrm>
            <a:off x="59410" y="757704"/>
            <a:ext cx="12073180" cy="1410707"/>
          </a:xfrm>
          <a:prstGeom prst="rect">
            <a:avLst/>
          </a:prstGeom>
          <a:noFill/>
        </p:spPr>
        <p:txBody>
          <a:bodyPr wrap="square" lIns="91440" tIns="45720" rIns="91440" bIns="45720" anchor="t">
            <a:spAutoFit/>
          </a:bodyPr>
          <a:lstStyle/>
          <a:p>
            <a:pPr>
              <a:lnSpc>
                <a:spcPct val="150000"/>
              </a:lnSpc>
            </a:pPr>
            <a:r>
              <a:rPr lang="en-US" sz="3000">
                <a:latin typeface="Aptos" panose="020B0004020202020204" pitchFamily="34" charset="0"/>
              </a:rPr>
              <a:t>In some cases, an entire site will be classified as “strict”, see (A), in other cases only a portion of a site is classified as “strict”, see (B). </a:t>
            </a:r>
          </a:p>
        </p:txBody>
      </p:sp>
      <p:sp>
        <p:nvSpPr>
          <p:cNvPr id="2" name="Rectangle: Rounded Corners 1">
            <a:extLst>
              <a:ext uri="{FF2B5EF4-FFF2-40B4-BE49-F238E27FC236}">
                <a16:creationId xmlns:a16="http://schemas.microsoft.com/office/drawing/2014/main" id="{D92BCDAC-2A2F-0C3A-9196-C14D6A17D3A6}"/>
              </a:ext>
            </a:extLst>
          </p:cNvPr>
          <p:cNvSpPr/>
          <p:nvPr/>
        </p:nvSpPr>
        <p:spPr>
          <a:xfrm>
            <a:off x="2000816" y="3128478"/>
            <a:ext cx="2534971" cy="27092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0810945-2B33-B3CB-79AB-644EEEF98A03}"/>
              </a:ext>
            </a:extLst>
          </p:cNvPr>
          <p:cNvSpPr txBox="1"/>
          <p:nvPr/>
        </p:nvSpPr>
        <p:spPr>
          <a:xfrm>
            <a:off x="3046490" y="2445929"/>
            <a:ext cx="443621" cy="646331"/>
          </a:xfrm>
          <a:prstGeom prst="rect">
            <a:avLst/>
          </a:prstGeom>
          <a:noFill/>
        </p:spPr>
        <p:txBody>
          <a:bodyPr wrap="square">
            <a:spAutoFit/>
          </a:bodyPr>
          <a:lstStyle/>
          <a:p>
            <a:r>
              <a:rPr lang="en-US" sz="3600" b="1">
                <a:solidFill>
                  <a:srgbClr val="FF0000"/>
                </a:solidFill>
                <a:latin typeface="Aptos" panose="020B0004020202020204" pitchFamily="34" charset="0"/>
              </a:rPr>
              <a:t>A</a:t>
            </a:r>
            <a:endParaRPr lang="en-GB" sz="3600" b="1">
              <a:solidFill>
                <a:srgbClr val="FF0000"/>
              </a:solidFill>
            </a:endParaRPr>
          </a:p>
        </p:txBody>
      </p:sp>
      <p:sp>
        <p:nvSpPr>
          <p:cNvPr id="10" name="Rectangle: Rounded Corners 9">
            <a:extLst>
              <a:ext uri="{FF2B5EF4-FFF2-40B4-BE49-F238E27FC236}">
                <a16:creationId xmlns:a16="http://schemas.microsoft.com/office/drawing/2014/main" id="{32AA1B84-F6E4-5DF8-1CD4-64D7595081C9}"/>
              </a:ext>
            </a:extLst>
          </p:cNvPr>
          <p:cNvSpPr/>
          <p:nvPr/>
        </p:nvSpPr>
        <p:spPr>
          <a:xfrm>
            <a:off x="6399291" y="3128478"/>
            <a:ext cx="2534971" cy="2709250"/>
          </a:xfrm>
          <a:prstGeom prst="roundRect">
            <a:avLst/>
          </a:prstGeom>
          <a:noFill/>
          <a:ln w="57150">
            <a:solidFill>
              <a:schemeClr val="tx1">
                <a:lumMod val="85000"/>
                <a:lumOff val="1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CBE062C1-8299-1FF0-A691-1C210519647D}"/>
              </a:ext>
            </a:extLst>
          </p:cNvPr>
          <p:cNvSpPr/>
          <p:nvPr/>
        </p:nvSpPr>
        <p:spPr>
          <a:xfrm>
            <a:off x="7136464" y="3817674"/>
            <a:ext cx="1060624" cy="133085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E194B1-C1C5-11FE-460E-EAF22599974B}"/>
              </a:ext>
            </a:extLst>
          </p:cNvPr>
          <p:cNvSpPr txBox="1"/>
          <p:nvPr/>
        </p:nvSpPr>
        <p:spPr>
          <a:xfrm>
            <a:off x="7444965" y="2468679"/>
            <a:ext cx="443621" cy="646331"/>
          </a:xfrm>
          <a:prstGeom prst="rect">
            <a:avLst/>
          </a:prstGeom>
          <a:noFill/>
        </p:spPr>
        <p:txBody>
          <a:bodyPr wrap="square">
            <a:spAutoFit/>
          </a:bodyPr>
          <a:lstStyle/>
          <a:p>
            <a:r>
              <a:rPr lang="en-US" sz="3600" b="1">
                <a:solidFill>
                  <a:srgbClr val="FF0000"/>
                </a:solidFill>
                <a:latin typeface="Aptos" panose="020B0004020202020204" pitchFamily="34" charset="0"/>
              </a:rPr>
              <a:t>B</a:t>
            </a:r>
            <a:endParaRPr lang="en-GB" sz="3600" b="1">
              <a:solidFill>
                <a:srgbClr val="FF0000"/>
              </a:solidFill>
            </a:endParaRPr>
          </a:p>
        </p:txBody>
      </p:sp>
      <p:sp>
        <p:nvSpPr>
          <p:cNvPr id="15" name="TextBox 14">
            <a:extLst>
              <a:ext uri="{FF2B5EF4-FFF2-40B4-BE49-F238E27FC236}">
                <a16:creationId xmlns:a16="http://schemas.microsoft.com/office/drawing/2014/main" id="{146ED3F4-36D0-9F6C-D987-C87C077BFCDA}"/>
              </a:ext>
            </a:extLst>
          </p:cNvPr>
          <p:cNvSpPr txBox="1"/>
          <p:nvPr/>
        </p:nvSpPr>
        <p:spPr>
          <a:xfrm>
            <a:off x="2258838" y="5987162"/>
            <a:ext cx="2018924" cy="646331"/>
          </a:xfrm>
          <a:prstGeom prst="rect">
            <a:avLst/>
          </a:prstGeom>
          <a:noFill/>
        </p:spPr>
        <p:txBody>
          <a:bodyPr wrap="square">
            <a:spAutoFit/>
          </a:bodyPr>
          <a:lstStyle/>
          <a:p>
            <a:r>
              <a:rPr lang="en-US" sz="1800">
                <a:latin typeface="Aptos" panose="020B0004020202020204" pitchFamily="34" charset="0"/>
              </a:rPr>
              <a:t>100% of the site is strictl</a:t>
            </a:r>
            <a:r>
              <a:rPr lang="en-US">
                <a:latin typeface="Aptos" panose="020B0004020202020204" pitchFamily="34" charset="0"/>
              </a:rPr>
              <a:t>y protected.</a:t>
            </a:r>
            <a:endParaRPr lang="en-GB"/>
          </a:p>
        </p:txBody>
      </p:sp>
      <p:sp>
        <p:nvSpPr>
          <p:cNvPr id="16" name="TextBox 15">
            <a:extLst>
              <a:ext uri="{FF2B5EF4-FFF2-40B4-BE49-F238E27FC236}">
                <a16:creationId xmlns:a16="http://schemas.microsoft.com/office/drawing/2014/main" id="{62737C6B-10F0-5BA6-58BF-468DE4A9637E}"/>
              </a:ext>
            </a:extLst>
          </p:cNvPr>
          <p:cNvSpPr txBox="1"/>
          <p:nvPr/>
        </p:nvSpPr>
        <p:spPr>
          <a:xfrm>
            <a:off x="6657312" y="5987161"/>
            <a:ext cx="2276949" cy="646331"/>
          </a:xfrm>
          <a:prstGeom prst="rect">
            <a:avLst/>
          </a:prstGeom>
          <a:noFill/>
        </p:spPr>
        <p:txBody>
          <a:bodyPr wrap="square" lIns="91440" tIns="45720" rIns="91440" bIns="45720" anchor="t">
            <a:spAutoFit/>
          </a:bodyPr>
          <a:lstStyle/>
          <a:p>
            <a:r>
              <a:rPr lang="en-US" sz="1800">
                <a:latin typeface="Aptos"/>
              </a:rPr>
              <a:t>e.g</a:t>
            </a:r>
            <a:r>
              <a:rPr lang="en-US">
                <a:latin typeface="Aptos"/>
              </a:rPr>
              <a:t>.</a:t>
            </a:r>
            <a:r>
              <a:rPr lang="en-US" sz="1800">
                <a:latin typeface="Aptos"/>
              </a:rPr>
              <a:t> 20% of the site is strictl</a:t>
            </a:r>
            <a:r>
              <a:rPr lang="en-US">
                <a:latin typeface="Aptos"/>
              </a:rPr>
              <a:t>y protected.</a:t>
            </a:r>
            <a:endParaRPr lang="en-GB">
              <a:latin typeface="Aptos"/>
            </a:endParaRPr>
          </a:p>
        </p:txBody>
      </p:sp>
      <p:sp>
        <p:nvSpPr>
          <p:cNvPr id="3" name="Rectangle: Rounded Corners 2">
            <a:extLst>
              <a:ext uri="{FF2B5EF4-FFF2-40B4-BE49-F238E27FC236}">
                <a16:creationId xmlns:a16="http://schemas.microsoft.com/office/drawing/2014/main" id="{4929D6D5-D9D9-C545-DB34-7F4A538FC348}"/>
              </a:ext>
            </a:extLst>
          </p:cNvPr>
          <p:cNvSpPr/>
          <p:nvPr/>
        </p:nvSpPr>
        <p:spPr>
          <a:xfrm>
            <a:off x="9405339" y="4528303"/>
            <a:ext cx="435613" cy="55173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F66E54C0-EC19-4433-EA46-487534064E1C}"/>
              </a:ext>
            </a:extLst>
          </p:cNvPr>
          <p:cNvSpPr/>
          <p:nvPr/>
        </p:nvSpPr>
        <p:spPr>
          <a:xfrm>
            <a:off x="9422462" y="3732055"/>
            <a:ext cx="435613" cy="551735"/>
          </a:xfrm>
          <a:prstGeom prst="roundRect">
            <a:avLst/>
          </a:prstGeom>
          <a:solidFill>
            <a:schemeClr val="bg1"/>
          </a:solidFill>
          <a:ln w="571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4A361FB-0E74-8A97-2175-35C398D8D131}"/>
              </a:ext>
            </a:extLst>
          </p:cNvPr>
          <p:cNvSpPr txBox="1"/>
          <p:nvPr/>
        </p:nvSpPr>
        <p:spPr>
          <a:xfrm>
            <a:off x="9989904" y="3731231"/>
            <a:ext cx="15873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Boundary </a:t>
            </a:r>
            <a:r>
              <a:rPr lang="en-US" sz="1600">
                <a:solidFill>
                  <a:srgbClr val="000000"/>
                </a:solidFill>
                <a:latin typeface="Aptos"/>
              </a:rPr>
              <a:t>of </a:t>
            </a:r>
          </a:p>
          <a:p>
            <a:r>
              <a:rPr lang="en-US" sz="1600">
                <a:solidFill>
                  <a:srgbClr val="000000"/>
                </a:solidFill>
                <a:latin typeface="Aptos"/>
              </a:rPr>
              <a:t>protected area</a:t>
            </a:r>
            <a:endParaRPr lang="en-US" sz="1600"/>
          </a:p>
        </p:txBody>
      </p:sp>
      <p:sp>
        <p:nvSpPr>
          <p:cNvPr id="12" name="Rectangle: Rounded Corners 11">
            <a:extLst>
              <a:ext uri="{FF2B5EF4-FFF2-40B4-BE49-F238E27FC236}">
                <a16:creationId xmlns:a16="http://schemas.microsoft.com/office/drawing/2014/main" id="{41F452DD-C3A3-223C-C3A5-582EC4774751}"/>
              </a:ext>
            </a:extLst>
          </p:cNvPr>
          <p:cNvSpPr/>
          <p:nvPr/>
        </p:nvSpPr>
        <p:spPr>
          <a:xfrm>
            <a:off x="2000815" y="3119916"/>
            <a:ext cx="2534971" cy="2709250"/>
          </a:xfrm>
          <a:prstGeom prst="roundRect">
            <a:avLst/>
          </a:prstGeom>
          <a:solidFill>
            <a:schemeClr val="accent3">
              <a:alpha val="50000"/>
            </a:schemeClr>
          </a:solidFill>
          <a:ln w="571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4C97387-A98C-4897-6E3B-475ED647EC97}"/>
              </a:ext>
            </a:extLst>
          </p:cNvPr>
          <p:cNvSpPr txBox="1"/>
          <p:nvPr/>
        </p:nvSpPr>
        <p:spPr>
          <a:xfrm>
            <a:off x="10024150" y="4536039"/>
            <a:ext cx="19383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Proportion that is strictly protected</a:t>
            </a:r>
          </a:p>
        </p:txBody>
      </p:sp>
    </p:spTree>
    <p:extLst>
      <p:ext uri="{BB962C8B-B14F-4D97-AF65-F5344CB8AC3E}">
        <p14:creationId xmlns:p14="http://schemas.microsoft.com/office/powerpoint/2010/main" val="277606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1C820-81C8-38B7-139A-E6284768AC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4D8CA90-AF44-40B3-27DD-7EE0A71DBBB0}"/>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1E196D4F-C594-57B8-68F3-C7826ED8418D}"/>
              </a:ext>
            </a:extLst>
          </p:cNvPr>
          <p:cNvSpPr txBox="1"/>
          <p:nvPr/>
        </p:nvSpPr>
        <p:spPr>
          <a:xfrm>
            <a:off x="-402996" y="177483"/>
            <a:ext cx="12269648" cy="523220"/>
          </a:xfrm>
          <a:prstGeom prst="rect">
            <a:avLst/>
          </a:prstGeom>
          <a:noFill/>
        </p:spPr>
        <p:txBody>
          <a:bodyPr wrap="square" lIns="91440" tIns="45720" rIns="91440" bIns="45720" anchor="t">
            <a:spAutoFit/>
          </a:bodyPr>
          <a:lstStyle/>
          <a:p>
            <a:pPr lvl="1">
              <a:buSzPts val="1000"/>
              <a:tabLst>
                <a:tab pos="914400" algn="l"/>
              </a:tabLst>
            </a:pPr>
            <a:r>
              <a:rPr lang="en-US" sz="2800" b="1">
                <a:latin typeface="Century Gothic"/>
              </a:rPr>
              <a:t>Strictly protected areas – data collection</a:t>
            </a:r>
          </a:p>
        </p:txBody>
      </p:sp>
      <p:sp>
        <p:nvSpPr>
          <p:cNvPr id="8" name="TextBox 7">
            <a:extLst>
              <a:ext uri="{FF2B5EF4-FFF2-40B4-BE49-F238E27FC236}">
                <a16:creationId xmlns:a16="http://schemas.microsoft.com/office/drawing/2014/main" id="{C56B11E8-F7FA-5DA4-EA39-B297887F8198}"/>
              </a:ext>
            </a:extLst>
          </p:cNvPr>
          <p:cNvSpPr txBox="1"/>
          <p:nvPr/>
        </p:nvSpPr>
        <p:spPr>
          <a:xfrm>
            <a:off x="59410" y="1285592"/>
            <a:ext cx="12073180" cy="4180696"/>
          </a:xfrm>
          <a:prstGeom prst="rect">
            <a:avLst/>
          </a:prstGeom>
          <a:noFill/>
        </p:spPr>
        <p:txBody>
          <a:bodyPr wrap="square" lIns="91440" tIns="45720" rIns="91440" bIns="45720" anchor="t">
            <a:spAutoFit/>
          </a:bodyPr>
          <a:lstStyle/>
          <a:p>
            <a:pPr>
              <a:lnSpc>
                <a:spcPct val="150000"/>
              </a:lnSpc>
            </a:pPr>
            <a:r>
              <a:rPr lang="en-US" sz="3000" b="1">
                <a:latin typeface="Aptos"/>
              </a:rPr>
              <a:t>How will we collect this information?</a:t>
            </a:r>
          </a:p>
          <a:p>
            <a:pPr>
              <a:lnSpc>
                <a:spcPct val="150000"/>
              </a:lnSpc>
            </a:pPr>
            <a:r>
              <a:rPr lang="en-US" sz="3000">
                <a:latin typeface="Aptos"/>
              </a:rPr>
              <a:t>To collect these areas, we are proposing to use the “</a:t>
            </a:r>
            <a:r>
              <a:rPr lang="en-US" sz="3000" b="1">
                <a:latin typeface="Aptos"/>
              </a:rPr>
              <a:t>Designation Types</a:t>
            </a:r>
            <a:r>
              <a:rPr lang="en-US" sz="3000">
                <a:latin typeface="Aptos"/>
              </a:rPr>
              <a:t>” data flow (see </a:t>
            </a:r>
            <a:r>
              <a:rPr lang="en-US" sz="3000">
                <a:latin typeface="Aptos"/>
                <a:hlinkClick r:id="rId3"/>
              </a:rPr>
              <a:t>Reference page</a:t>
            </a:r>
            <a:r>
              <a:rPr lang="en-US" sz="3000">
                <a:latin typeface="Aptos"/>
              </a:rPr>
              <a:t> ) </a:t>
            </a:r>
            <a:endParaRPr lang="en-US"/>
          </a:p>
          <a:p>
            <a:pPr>
              <a:lnSpc>
                <a:spcPct val="150000"/>
              </a:lnSpc>
            </a:pPr>
            <a:endParaRPr lang="en-US" sz="3000">
              <a:latin typeface="Aptos" panose="020B0004020202020204" pitchFamily="34" charset="0"/>
            </a:endParaRPr>
          </a:p>
          <a:p>
            <a:pPr>
              <a:lnSpc>
                <a:spcPct val="150000"/>
              </a:lnSpc>
            </a:pPr>
            <a:r>
              <a:rPr lang="en-US" sz="3000">
                <a:latin typeface="Aptos"/>
              </a:rPr>
              <a:t>You can submit individual sites or one single (merged)  muti-polygon feature that cover the site, or portions of sites that are strictly protected.  </a:t>
            </a:r>
          </a:p>
        </p:txBody>
      </p:sp>
    </p:spTree>
    <p:extLst>
      <p:ext uri="{BB962C8B-B14F-4D97-AF65-F5344CB8AC3E}">
        <p14:creationId xmlns:p14="http://schemas.microsoft.com/office/powerpoint/2010/main" val="146212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AI-generated content may be incorrect.">
            <a:extLst>
              <a:ext uri="{FF2B5EF4-FFF2-40B4-BE49-F238E27FC236}">
                <a16:creationId xmlns:a16="http://schemas.microsoft.com/office/drawing/2014/main" id="{3807C589-B456-6639-56B8-43090B9A10A3}"/>
              </a:ext>
            </a:extLst>
          </p:cNvPr>
          <p:cNvPicPr>
            <a:picLocks noGrp="1" noChangeAspect="1"/>
          </p:cNvPicPr>
          <p:nvPr>
            <p:ph idx="1"/>
          </p:nvPr>
        </p:nvPicPr>
        <p:blipFill>
          <a:blip r:embed="rId2"/>
          <a:srcRect l="-525" t="5824" r="315" b="88129"/>
          <a:stretch>
            <a:fillRect/>
          </a:stretch>
        </p:blipFill>
        <p:spPr>
          <a:xfrm>
            <a:off x="1806842" y="1043135"/>
            <a:ext cx="8183332" cy="365075"/>
          </a:xfrm>
        </p:spPr>
      </p:pic>
      <p:sp>
        <p:nvSpPr>
          <p:cNvPr id="5" name="TextBox 4">
            <a:extLst>
              <a:ext uri="{FF2B5EF4-FFF2-40B4-BE49-F238E27FC236}">
                <a16:creationId xmlns:a16="http://schemas.microsoft.com/office/drawing/2014/main" id="{6D2B6104-AF84-3D15-B34B-F0C476B81F78}"/>
              </a:ext>
            </a:extLst>
          </p:cNvPr>
          <p:cNvSpPr txBox="1"/>
          <p:nvPr/>
        </p:nvSpPr>
        <p:spPr>
          <a:xfrm>
            <a:off x="44024" y="6240847"/>
            <a:ext cx="122405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3"/>
              </a:rPr>
              <a:t>Designation Types list</a:t>
            </a:r>
            <a:r>
              <a:rPr lang="en-US">
                <a:ea typeface="+mn-lt"/>
                <a:cs typeface="+mn-lt"/>
              </a:rPr>
              <a:t> </a:t>
            </a:r>
            <a:endParaRPr lang="en-US"/>
          </a:p>
        </p:txBody>
      </p:sp>
      <p:pic>
        <p:nvPicPr>
          <p:cNvPr id="6" name="Content Placeholder 3" descr="A screenshot of a computer&#10;&#10;AI-generated content may be incorrect.">
            <a:extLst>
              <a:ext uri="{FF2B5EF4-FFF2-40B4-BE49-F238E27FC236}">
                <a16:creationId xmlns:a16="http://schemas.microsoft.com/office/drawing/2014/main" id="{8F19461B-FE1B-7A5C-56F7-6E09CFA12761}"/>
              </a:ext>
            </a:extLst>
          </p:cNvPr>
          <p:cNvPicPr>
            <a:picLocks noChangeAspect="1"/>
          </p:cNvPicPr>
          <p:nvPr/>
        </p:nvPicPr>
        <p:blipFill>
          <a:blip r:embed="rId2"/>
          <a:srcRect t="16738" b="13617"/>
          <a:stretch>
            <a:fillRect/>
          </a:stretch>
        </p:blipFill>
        <p:spPr>
          <a:xfrm>
            <a:off x="1822253" y="1401018"/>
            <a:ext cx="8166183" cy="4204482"/>
          </a:xfrm>
          <a:prstGeom prst="rect">
            <a:avLst/>
          </a:prstGeom>
        </p:spPr>
      </p:pic>
    </p:spTree>
    <p:extLst>
      <p:ext uri="{BB962C8B-B14F-4D97-AF65-F5344CB8AC3E}">
        <p14:creationId xmlns:p14="http://schemas.microsoft.com/office/powerpoint/2010/main" val="1481567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3530C-A0F4-FE2D-04D8-26D86B36095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2D94A3D-2212-CF86-8997-EE3388529705}"/>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7BFA60CF-458F-F0EE-2519-31843281EF6C}"/>
              </a:ext>
            </a:extLst>
          </p:cNvPr>
          <p:cNvSpPr txBox="1"/>
          <p:nvPr/>
        </p:nvSpPr>
        <p:spPr>
          <a:xfrm>
            <a:off x="-402996" y="177483"/>
            <a:ext cx="12269648" cy="523220"/>
          </a:xfrm>
          <a:prstGeom prst="rect">
            <a:avLst/>
          </a:prstGeom>
          <a:noFill/>
        </p:spPr>
        <p:txBody>
          <a:bodyPr wrap="square" lIns="91440" tIns="45720" rIns="91440" bIns="45720" anchor="t">
            <a:spAutoFit/>
          </a:bodyPr>
          <a:lstStyle/>
          <a:p>
            <a:pPr lvl="1">
              <a:buSzPts val="1000"/>
              <a:tabLst>
                <a:tab pos="914400" algn="l"/>
              </a:tabLst>
            </a:pPr>
            <a:r>
              <a:rPr lang="en-US" sz="2800" b="1">
                <a:latin typeface="Century Gothic"/>
              </a:rPr>
              <a:t>Strictly protected areas – data collection</a:t>
            </a:r>
          </a:p>
        </p:txBody>
      </p:sp>
      <p:sp>
        <p:nvSpPr>
          <p:cNvPr id="8" name="TextBox 7">
            <a:extLst>
              <a:ext uri="{FF2B5EF4-FFF2-40B4-BE49-F238E27FC236}">
                <a16:creationId xmlns:a16="http://schemas.microsoft.com/office/drawing/2014/main" id="{8DE4D24A-954F-7857-1B90-6976AD5895BF}"/>
              </a:ext>
            </a:extLst>
          </p:cNvPr>
          <p:cNvSpPr txBox="1"/>
          <p:nvPr/>
        </p:nvSpPr>
        <p:spPr>
          <a:xfrm>
            <a:off x="59410" y="757704"/>
            <a:ext cx="12073180" cy="2795702"/>
          </a:xfrm>
          <a:prstGeom prst="rect">
            <a:avLst/>
          </a:prstGeom>
          <a:noFill/>
        </p:spPr>
        <p:txBody>
          <a:bodyPr wrap="square" lIns="91440" tIns="45720" rIns="91440" bIns="45720" anchor="t">
            <a:spAutoFit/>
          </a:bodyPr>
          <a:lstStyle/>
          <a:p>
            <a:pPr>
              <a:lnSpc>
                <a:spcPct val="150000"/>
              </a:lnSpc>
            </a:pPr>
            <a:endParaRPr lang="en-US" sz="3000">
              <a:latin typeface="Aptos" panose="020B0004020202020204" pitchFamily="34" charset="0"/>
            </a:endParaRPr>
          </a:p>
          <a:p>
            <a:pPr>
              <a:lnSpc>
                <a:spcPct val="150000"/>
              </a:lnSpc>
            </a:pPr>
            <a:r>
              <a:rPr lang="en-US" sz="3000">
                <a:latin typeface="Aptos"/>
              </a:rPr>
              <a:t>To answer the policy questions, we need </a:t>
            </a:r>
            <a:r>
              <a:rPr lang="en-US" sz="3000" b="1">
                <a:latin typeface="Aptos"/>
              </a:rPr>
              <a:t>all</a:t>
            </a:r>
            <a:r>
              <a:rPr lang="en-US" sz="3000">
                <a:latin typeface="Aptos"/>
              </a:rPr>
              <a:t> </a:t>
            </a:r>
            <a:r>
              <a:rPr lang="en-US" sz="3000" b="1">
                <a:latin typeface="Aptos"/>
              </a:rPr>
              <a:t>portions</a:t>
            </a:r>
            <a:r>
              <a:rPr lang="en-US" sz="3000">
                <a:latin typeface="Aptos"/>
              </a:rPr>
              <a:t> of a sites that are strictly protected to be submitted, from an entire site to parcels within a site.  </a:t>
            </a:r>
          </a:p>
        </p:txBody>
      </p:sp>
    </p:spTree>
    <p:extLst>
      <p:ext uri="{BB962C8B-B14F-4D97-AF65-F5344CB8AC3E}">
        <p14:creationId xmlns:p14="http://schemas.microsoft.com/office/powerpoint/2010/main" val="4113436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9EDAD-B943-42B9-67D6-17BBD377FB3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48772AF-A054-C575-042F-DB05C77F70BA}"/>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55A4682D-DD45-F09E-E1C4-2532E6AE26CC}"/>
              </a:ext>
            </a:extLst>
          </p:cNvPr>
          <p:cNvSpPr txBox="1"/>
          <p:nvPr/>
        </p:nvSpPr>
        <p:spPr>
          <a:xfrm>
            <a:off x="-402996" y="177483"/>
            <a:ext cx="12269648" cy="523220"/>
          </a:xfrm>
          <a:prstGeom prst="rect">
            <a:avLst/>
          </a:prstGeom>
          <a:noFill/>
        </p:spPr>
        <p:txBody>
          <a:bodyPr wrap="square" lIns="91440" tIns="45720" rIns="91440" bIns="45720" anchor="t">
            <a:spAutoFit/>
          </a:bodyPr>
          <a:lstStyle/>
          <a:p>
            <a:pPr lvl="1">
              <a:buSzPts val="1000"/>
              <a:tabLst>
                <a:tab pos="914400" algn="l"/>
              </a:tabLst>
            </a:pPr>
            <a:r>
              <a:rPr lang="en-US" sz="2800" b="1">
                <a:latin typeface="Century Gothic"/>
              </a:rPr>
              <a:t>Strict protected areas – data collection</a:t>
            </a:r>
            <a:endParaRPr lang="en-DK" sz="2800" b="1">
              <a:latin typeface="Century Gothic" panose="020B0502020202020204" pitchFamily="34" charset="0"/>
            </a:endParaRPr>
          </a:p>
        </p:txBody>
      </p:sp>
      <p:sp>
        <p:nvSpPr>
          <p:cNvPr id="8" name="TextBox 7">
            <a:extLst>
              <a:ext uri="{FF2B5EF4-FFF2-40B4-BE49-F238E27FC236}">
                <a16:creationId xmlns:a16="http://schemas.microsoft.com/office/drawing/2014/main" id="{8B6F4151-D506-AA99-DA1D-98A9A0370E91}"/>
              </a:ext>
            </a:extLst>
          </p:cNvPr>
          <p:cNvSpPr txBox="1"/>
          <p:nvPr/>
        </p:nvSpPr>
        <p:spPr>
          <a:xfrm>
            <a:off x="4194" y="702488"/>
            <a:ext cx="12172569" cy="6258188"/>
          </a:xfrm>
          <a:prstGeom prst="rect">
            <a:avLst/>
          </a:prstGeom>
          <a:noFill/>
        </p:spPr>
        <p:txBody>
          <a:bodyPr wrap="square" lIns="91440" tIns="45720" rIns="91440" bIns="45720" anchor="t">
            <a:spAutoFit/>
          </a:bodyPr>
          <a:lstStyle/>
          <a:p>
            <a:pPr>
              <a:lnSpc>
                <a:spcPct val="150000"/>
              </a:lnSpc>
            </a:pPr>
            <a:r>
              <a:rPr lang="en-US" sz="3000" b="1">
                <a:latin typeface="Aptos"/>
              </a:rPr>
              <a:t>How to do this?</a:t>
            </a:r>
            <a:endParaRPr lang="en-US" sz="3000">
              <a:latin typeface="Aptos" panose="020B0004020202020204" pitchFamily="34" charset="0"/>
            </a:endParaRPr>
          </a:p>
          <a:p>
            <a:pPr marL="514350" indent="-514350">
              <a:lnSpc>
                <a:spcPct val="150000"/>
              </a:lnSpc>
              <a:buFont typeface="+mj-lt"/>
              <a:buAutoNum type="arabicPeriod"/>
            </a:pPr>
            <a:r>
              <a:rPr lang="en-US" sz="3000">
                <a:latin typeface="Aptos"/>
              </a:rPr>
              <a:t>Update the “</a:t>
            </a:r>
            <a:r>
              <a:rPr lang="en-US" sz="3000">
                <a:latin typeface="Aptos"/>
                <a:hlinkClick r:id="rId3"/>
              </a:rPr>
              <a:t>designation type code</a:t>
            </a:r>
            <a:r>
              <a:rPr lang="en-US" sz="3000">
                <a:latin typeface="Aptos"/>
              </a:rPr>
              <a:t>” registry, with the code </a:t>
            </a:r>
            <a:r>
              <a:rPr lang="en-US" sz="3000" b="1">
                <a:latin typeface="Aptos"/>
              </a:rPr>
              <a:t>XX70 </a:t>
            </a:r>
            <a:r>
              <a:rPr lang="en-US" sz="3000">
                <a:latin typeface="Aptos"/>
              </a:rPr>
              <a:t>(XX being your two-digit country code), and label = “strictly protected” .</a:t>
            </a:r>
          </a:p>
          <a:p>
            <a:pPr marL="514350" indent="-514350">
              <a:lnSpc>
                <a:spcPct val="150000"/>
              </a:lnSpc>
              <a:buAutoNum type="arabicPeriod"/>
            </a:pPr>
            <a:r>
              <a:rPr lang="en-US" sz="3000">
                <a:latin typeface="Aptos"/>
              </a:rPr>
              <a:t>Upload the spatial boundary (or boundaries) via the nationally designated areas data flow, as usual, indicating the new designation type code in the </a:t>
            </a:r>
            <a:r>
              <a:rPr lang="en-US" sz="3000">
                <a:latin typeface="Aptos"/>
                <a:hlinkClick r:id="rId4">
                  <a:extLst>
                    <a:ext uri="{A12FA001-AC4F-418D-AE19-62706E023703}">
                      <ahyp:hlinkClr xmlns:ahyp="http://schemas.microsoft.com/office/drawing/2018/hyperlinkcolor" val="tx"/>
                    </a:ext>
                  </a:extLst>
                </a:hlinkClick>
              </a:rPr>
              <a:t>designationTypeCode</a:t>
            </a:r>
            <a:r>
              <a:rPr lang="en-US" sz="3000">
                <a:latin typeface="Aptos"/>
              </a:rPr>
              <a:t> field.</a:t>
            </a:r>
          </a:p>
          <a:p>
            <a:pPr marL="514350" indent="-514350">
              <a:lnSpc>
                <a:spcPct val="150000"/>
              </a:lnSpc>
              <a:buAutoNum type="arabicPeriod"/>
            </a:pPr>
            <a:r>
              <a:rPr lang="en-US" sz="3000">
                <a:latin typeface="Aptos"/>
              </a:rPr>
              <a:t>The field </a:t>
            </a:r>
            <a:r>
              <a:rPr lang="en-US" sz="3000">
                <a:latin typeface="Aptos"/>
                <a:hlinkClick r:id="rId5">
                  <a:extLst>
                    <a:ext uri="{A12FA001-AC4F-418D-AE19-62706E023703}">
                      <ahyp:hlinkClr xmlns:ahyp="http://schemas.microsoft.com/office/drawing/2018/hyperlinkcolor" val="tx"/>
                    </a:ext>
                  </a:extLst>
                </a:hlinkClick>
              </a:rPr>
              <a:t>designatedAreaType</a:t>
            </a:r>
            <a:r>
              <a:rPr lang="en-US" sz="3000">
                <a:latin typeface="Aptos"/>
              </a:rPr>
              <a:t> code list will be extended with "</a:t>
            </a:r>
            <a:r>
              <a:rPr lang="en-US" sz="3000" err="1">
                <a:latin typeface="Aptos"/>
              </a:rPr>
              <a:t>designatedStrict</a:t>
            </a:r>
            <a:r>
              <a:rPr lang="en-US" sz="3000">
                <a:latin typeface="Aptos"/>
              </a:rPr>
              <a:t>" and "</a:t>
            </a:r>
            <a:r>
              <a:rPr lang="en-US" sz="3000" err="1">
                <a:latin typeface="Aptos"/>
              </a:rPr>
              <a:t>designatedOECM</a:t>
            </a:r>
            <a:r>
              <a:rPr lang="en-US" sz="3000">
                <a:latin typeface="Aptos"/>
              </a:rPr>
              <a:t>" to allow for differences in mandatory fields across the tabular data (the Type 2 data).</a:t>
            </a:r>
            <a:endParaRPr lang="en-US">
              <a:latin typeface="Aptos"/>
            </a:endParaRPr>
          </a:p>
        </p:txBody>
      </p:sp>
    </p:spTree>
    <p:extLst>
      <p:ext uri="{BB962C8B-B14F-4D97-AF65-F5344CB8AC3E}">
        <p14:creationId xmlns:p14="http://schemas.microsoft.com/office/powerpoint/2010/main" val="168747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59F2-46C6-F70D-F044-81102CBED274}"/>
              </a:ext>
            </a:extLst>
          </p:cNvPr>
          <p:cNvSpPr>
            <a:spLocks noGrp="1"/>
          </p:cNvSpPr>
          <p:nvPr>
            <p:ph type="title"/>
          </p:nvPr>
        </p:nvSpPr>
        <p:spPr>
          <a:xfrm>
            <a:off x="279838" y="306004"/>
            <a:ext cx="10515600" cy="615225"/>
          </a:xfrm>
        </p:spPr>
        <p:txBody>
          <a:bodyPr>
            <a:normAutofit fontScale="90000"/>
          </a:bodyPr>
          <a:lstStyle/>
          <a:p>
            <a:r>
              <a:rPr lang="en-US"/>
              <a:t>The spatial data (Type 1)</a:t>
            </a:r>
          </a:p>
        </p:txBody>
      </p:sp>
      <p:sp>
        <p:nvSpPr>
          <p:cNvPr id="3" name="Content Placeholder 2">
            <a:extLst>
              <a:ext uri="{FF2B5EF4-FFF2-40B4-BE49-F238E27FC236}">
                <a16:creationId xmlns:a16="http://schemas.microsoft.com/office/drawing/2014/main" id="{856FD9F2-C5C2-CB32-C54E-E8ED82279AF7}"/>
              </a:ext>
            </a:extLst>
          </p:cNvPr>
          <p:cNvSpPr>
            <a:spLocks noGrp="1"/>
          </p:cNvSpPr>
          <p:nvPr>
            <p:ph idx="1"/>
          </p:nvPr>
        </p:nvSpPr>
        <p:spPr>
          <a:xfrm>
            <a:off x="606707" y="1216157"/>
            <a:ext cx="10747093" cy="4960806"/>
          </a:xfrm>
        </p:spPr>
        <p:txBody>
          <a:bodyPr vert="horz" lIns="91440" tIns="45720" rIns="91440" bIns="45720" rtlCol="0" anchor="t">
            <a:normAutofit fontScale="92500" lnSpcReduction="20000"/>
          </a:bodyPr>
          <a:lstStyle/>
          <a:p>
            <a:pPr marL="0" indent="0">
              <a:buNone/>
            </a:pPr>
            <a:r>
              <a:rPr lang="en-US" b="1">
                <a:ea typeface="+mn-lt"/>
                <a:cs typeface="+mn-lt"/>
              </a:rPr>
              <a:t>Overlapping scope between INSPIRE Protected Sites and INSPIRE Area Management</a:t>
            </a:r>
            <a:endParaRPr lang="en-US" b="1"/>
          </a:p>
          <a:p>
            <a:pPr marL="0" indent="0">
              <a:buNone/>
            </a:pPr>
            <a:endParaRPr lang="en-US" b="1">
              <a:ea typeface="+mn-lt"/>
              <a:cs typeface="+mn-lt"/>
            </a:endParaRPr>
          </a:p>
          <a:p>
            <a:pPr marL="0" indent="0" algn="ctr">
              <a:buNone/>
            </a:pPr>
            <a:r>
              <a:rPr lang="en-US">
                <a:ea typeface="+mn-lt"/>
                <a:cs typeface="+mn-lt"/>
              </a:rPr>
              <a:t>IR Requirement (AM)</a:t>
            </a:r>
            <a:endParaRPr lang="en-US"/>
          </a:p>
          <a:p>
            <a:pPr marL="0" indent="0" algn="ctr">
              <a:buNone/>
            </a:pPr>
            <a:r>
              <a:rPr lang="en-US">
                <a:ea typeface="+mn-lt"/>
                <a:cs typeface="+mn-lt"/>
              </a:rPr>
              <a:t>Annex IV, Section </a:t>
            </a:r>
          </a:p>
          <a:p>
            <a:pPr marL="0" indent="0" algn="ctr">
              <a:buNone/>
            </a:pPr>
            <a:r>
              <a:rPr lang="en-US">
                <a:ea typeface="+mn-lt"/>
                <a:cs typeface="+mn-lt"/>
              </a:rPr>
              <a:t>11.4.3 Cross-theme requirements </a:t>
            </a:r>
            <a:endParaRPr lang="en-US"/>
          </a:p>
          <a:p>
            <a:pPr marL="0" indent="0">
              <a:buNone/>
            </a:pPr>
            <a:r>
              <a:rPr lang="en-US" sz="2600">
                <a:latin typeface="Aptos Light"/>
              </a:rPr>
              <a:t>If an area has been established exclusively to manage, regulate and restrict activities to conserve nature, biodiversity and cultural heritage, it shall be made available as a </a:t>
            </a:r>
            <a:r>
              <a:rPr lang="en-US" sz="2600" err="1">
                <a:latin typeface="Aptos Light"/>
              </a:rPr>
              <a:t>ProtectedSite</a:t>
            </a:r>
            <a:r>
              <a:rPr lang="en-US" sz="2600">
                <a:latin typeface="Aptos Light"/>
              </a:rPr>
              <a:t> spatial object. If a zone has been established to deliver multiple objectives, including the conservation of nature, biodiversity and cultural heritage, it shall be made available as a </a:t>
            </a:r>
            <a:r>
              <a:rPr lang="en-US" sz="2600" err="1">
                <a:latin typeface="Aptos Light"/>
              </a:rPr>
              <a:t>ManagementRestrictionOrRegulationZone</a:t>
            </a:r>
            <a:r>
              <a:rPr lang="en-US" sz="2600">
                <a:latin typeface="Aptos Light"/>
              </a:rPr>
              <a:t> spatial object.</a:t>
            </a:r>
            <a:endParaRPr lang="en-US"/>
          </a:p>
          <a:p>
            <a:endParaRPr lang="en-US">
              <a:latin typeface="Aptos Light"/>
            </a:endParaRPr>
          </a:p>
          <a:p>
            <a:pPr marL="0" indent="0">
              <a:buNone/>
            </a:pPr>
            <a:r>
              <a:rPr lang="en-US" sz="2000">
                <a:hlinkClick r:id="rId2"/>
              </a:rPr>
              <a:t>D2.8.III.11 Data Specification on Area Management/...</a:t>
            </a:r>
          </a:p>
        </p:txBody>
      </p:sp>
    </p:spTree>
    <p:extLst>
      <p:ext uri="{BB962C8B-B14F-4D97-AF65-F5344CB8AC3E}">
        <p14:creationId xmlns:p14="http://schemas.microsoft.com/office/powerpoint/2010/main" val="400414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6B6C2D2-58C4-0F42-3BA2-28C53765259B}"/>
              </a:ext>
            </a:extLst>
          </p:cNvPr>
          <p:cNvGraphicFramePr>
            <a:graphicFrameLocks noGrp="1"/>
          </p:cNvGraphicFramePr>
          <p:nvPr>
            <p:extLst>
              <p:ext uri="{D42A27DB-BD31-4B8C-83A1-F6EECF244321}">
                <p14:modId xmlns:p14="http://schemas.microsoft.com/office/powerpoint/2010/main" val="1082366281"/>
              </p:ext>
            </p:extLst>
          </p:nvPr>
        </p:nvGraphicFramePr>
        <p:xfrm>
          <a:off x="4112361" y="277166"/>
          <a:ext cx="7764395" cy="6260046"/>
        </p:xfrm>
        <a:graphic>
          <a:graphicData uri="http://schemas.openxmlformats.org/drawingml/2006/table">
            <a:tbl>
              <a:tblPr>
                <a:tableStyleId>{5940675A-B579-460E-94D1-54222C63F5DA}</a:tableStyleId>
              </a:tblPr>
              <a:tblGrid>
                <a:gridCol w="4061163">
                  <a:extLst>
                    <a:ext uri="{9D8B030D-6E8A-4147-A177-3AD203B41FA5}">
                      <a16:colId xmlns:a16="http://schemas.microsoft.com/office/drawing/2014/main" val="2237547452"/>
                    </a:ext>
                  </a:extLst>
                </a:gridCol>
                <a:gridCol w="3703232">
                  <a:extLst>
                    <a:ext uri="{9D8B030D-6E8A-4147-A177-3AD203B41FA5}">
                      <a16:colId xmlns:a16="http://schemas.microsoft.com/office/drawing/2014/main" val="3986937177"/>
                    </a:ext>
                  </a:extLst>
                </a:gridCol>
              </a:tblGrid>
              <a:tr h="328952">
                <a:tc>
                  <a:txBody>
                    <a:bodyPr/>
                    <a:lstStyle/>
                    <a:p>
                      <a:pPr algn="ctr" fontAlgn="b"/>
                      <a:r>
                        <a:rPr lang="en-US" sz="1400" b="1" u="none" strike="noStrike">
                          <a:effectLst/>
                          <a:latin typeface="Calibri" panose="020F0502020204030204" pitchFamily="34" charset="0"/>
                          <a:ea typeface="Calibri" panose="020F0502020204030204" pitchFamily="34" charset="0"/>
                          <a:cs typeface="Calibri" panose="020F0502020204030204" pitchFamily="34" charset="0"/>
                        </a:rPr>
                        <a:t>INSPIRE Protected sites (PS)</a:t>
                      </a:r>
                      <a:endPar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891" marR="8891" marT="8891" marB="0" anchor="ctr"/>
                </a:tc>
                <a:tc>
                  <a:txBody>
                    <a:bodyPr/>
                    <a:lstStyle/>
                    <a:p>
                      <a:pPr algn="ctr" fontAlgn="b"/>
                      <a:r>
                        <a:rPr lang="en-US" sz="1400" b="1" u="none" strike="noStrike">
                          <a:effectLst/>
                          <a:latin typeface="Calibri"/>
                          <a:ea typeface="Calibri"/>
                          <a:cs typeface="Calibri"/>
                        </a:rPr>
                        <a:t>INSPIRE Area management (AM)</a:t>
                      </a:r>
                      <a:endParaRPr lang="en-US" sz="1400" b="1" i="0" u="none" strike="noStrike">
                        <a:solidFill>
                          <a:srgbClr val="000000"/>
                        </a:solidFill>
                        <a:effectLst/>
                        <a:latin typeface="Calibri"/>
                        <a:ea typeface="Calibri"/>
                        <a:cs typeface="Calibri"/>
                      </a:endParaRPr>
                    </a:p>
                  </a:txBody>
                  <a:tcPr marL="8891" marR="8891" marT="8891" marB="0" anchor="ctr"/>
                </a:tc>
                <a:extLst>
                  <a:ext uri="{0D108BD9-81ED-4DB2-BD59-A6C34878D82A}">
                    <a16:rowId xmlns:a16="http://schemas.microsoft.com/office/drawing/2014/main" val="4221168887"/>
                  </a:ext>
                </a:extLst>
              </a:tr>
              <a:tr h="249205">
                <a:tc>
                  <a:txBody>
                    <a:bodyPr/>
                    <a:lstStyle/>
                    <a:p>
                      <a:pPr algn="l" fontAlgn="b"/>
                      <a:r>
                        <a:rPr lang="en-US" sz="1400" u="none" strike="noStrike">
                          <a:effectLst/>
                          <a:latin typeface="Calibri" panose="020F0502020204030204" pitchFamily="34" charset="0"/>
                          <a:ea typeface="Calibri" panose="020F0502020204030204" pitchFamily="34" charset="0"/>
                          <a:cs typeface="Calibri" panose="020F0502020204030204" pitchFamily="34" charset="0"/>
                        </a:rPr>
                        <a:t>geometry</a:t>
                      </a:r>
                      <a:endPar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891" marR="8891" marT="8891" marB="0">
                    <a:solidFill>
                      <a:schemeClr val="tx2">
                        <a:lumMod val="10000"/>
                        <a:lumOff val="90000"/>
                      </a:schemeClr>
                    </a:solidFill>
                  </a:tcPr>
                </a:tc>
                <a:tc>
                  <a:txBody>
                    <a:bodyPr/>
                    <a:lstStyle/>
                    <a:p>
                      <a:pPr algn="l" fontAlgn="b"/>
                      <a:r>
                        <a:rPr lang="en-US" sz="1400" u="none" strike="noStrike">
                          <a:effectLst/>
                          <a:latin typeface="Calibri" panose="020F0502020204030204" pitchFamily="34" charset="0"/>
                          <a:ea typeface="Calibri" panose="020F0502020204030204" pitchFamily="34" charset="0"/>
                          <a:cs typeface="Calibri" panose="020F0502020204030204" pitchFamily="34" charset="0"/>
                        </a:rPr>
                        <a:t>geometry</a:t>
                      </a:r>
                      <a:endPar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891" marR="8891" marT="8891" marB="0">
                    <a:solidFill>
                      <a:schemeClr val="tx2">
                        <a:lumMod val="10000"/>
                        <a:lumOff val="90000"/>
                      </a:schemeClr>
                    </a:solidFill>
                  </a:tcPr>
                </a:tc>
                <a:extLst>
                  <a:ext uri="{0D108BD9-81ED-4DB2-BD59-A6C34878D82A}">
                    <a16:rowId xmlns:a16="http://schemas.microsoft.com/office/drawing/2014/main" val="476483301"/>
                  </a:ext>
                </a:extLst>
              </a:tr>
              <a:tr h="249205">
                <a:tc>
                  <a:txBody>
                    <a:bodyPr/>
                    <a:lstStyle/>
                    <a:p>
                      <a:pPr algn="l" fontAlgn="b"/>
                      <a:r>
                        <a:rPr lang="en-US" sz="1400" u="none" strike="noStrike" err="1">
                          <a:effectLst/>
                          <a:latin typeface="Calibri" panose="020F0502020204030204" pitchFamily="34" charset="0"/>
                          <a:ea typeface="Calibri" panose="020F0502020204030204" pitchFamily="34" charset="0"/>
                          <a:cs typeface="Calibri" panose="020F0502020204030204" pitchFamily="34" charset="0"/>
                        </a:rPr>
                        <a:t>inspireId</a:t>
                      </a:r>
                      <a:endPar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891" marR="8891" marT="8891" marB="0">
                    <a:solidFill>
                      <a:schemeClr val="tx2">
                        <a:lumMod val="10000"/>
                        <a:lumOff val="90000"/>
                      </a:schemeClr>
                    </a:solidFill>
                  </a:tcPr>
                </a:tc>
                <a:tc>
                  <a:txBody>
                    <a:bodyPr/>
                    <a:lstStyle/>
                    <a:p>
                      <a:pPr algn="l" fontAlgn="b"/>
                      <a:r>
                        <a:rPr lang="en-US" sz="1400" u="none" strike="noStrike" err="1">
                          <a:effectLst/>
                          <a:latin typeface="Calibri" panose="020F0502020204030204" pitchFamily="34" charset="0"/>
                          <a:ea typeface="Calibri" panose="020F0502020204030204" pitchFamily="34" charset="0"/>
                          <a:cs typeface="Calibri" panose="020F0502020204030204" pitchFamily="34" charset="0"/>
                        </a:rPr>
                        <a:t>inspireId</a:t>
                      </a:r>
                      <a:endPar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891" marR="8891" marT="8891" marB="0">
                    <a:solidFill>
                      <a:schemeClr val="tx2">
                        <a:lumMod val="10000"/>
                        <a:lumOff val="90000"/>
                      </a:schemeClr>
                    </a:solidFill>
                  </a:tcPr>
                </a:tc>
                <a:extLst>
                  <a:ext uri="{0D108BD9-81ED-4DB2-BD59-A6C34878D82A}">
                    <a16:rowId xmlns:a16="http://schemas.microsoft.com/office/drawing/2014/main" val="635849800"/>
                  </a:ext>
                </a:extLst>
              </a:tr>
              <a:tr h="249205">
                <a:tc>
                  <a:txBody>
                    <a:bodyPr/>
                    <a:lstStyle/>
                    <a:p>
                      <a:pPr algn="l" fontAlgn="b"/>
                      <a:endParaRPr lang="en-DK" sz="1400" b="0" i="0" u="none" strike="noStrike">
                        <a:solidFill>
                          <a:srgbClr val="000000"/>
                        </a:solidFill>
                        <a:effectLst/>
                        <a:latin typeface="Calibri"/>
                        <a:ea typeface="Calibri"/>
                        <a:cs typeface="Calibri"/>
                      </a:endParaRPr>
                    </a:p>
                  </a:txBody>
                  <a:tcPr marL="8891" marR="8891" marT="8891" marB="0"/>
                </a:tc>
                <a:tc>
                  <a:txBody>
                    <a:bodyPr/>
                    <a:lstStyle/>
                    <a:p>
                      <a:pPr algn="l" fontAlgn="b"/>
                      <a:r>
                        <a:rPr lang="en-US" sz="1400" u="none" strike="noStrike" err="1">
                          <a:effectLst/>
                          <a:latin typeface="Calibri"/>
                          <a:ea typeface="Calibri"/>
                          <a:cs typeface="Calibri"/>
                        </a:rPr>
                        <a:t>environmentalDomain</a:t>
                      </a:r>
                      <a:endParaRPr lang="en-US" sz="1400" b="0" i="0" u="none" strike="noStrike" err="1">
                        <a:solidFill>
                          <a:srgbClr val="000000"/>
                        </a:solidFill>
                        <a:effectLst/>
                        <a:latin typeface="Calibri"/>
                        <a:ea typeface="Calibri"/>
                        <a:cs typeface="Calibri"/>
                      </a:endParaRPr>
                    </a:p>
                  </a:txBody>
                  <a:tcPr marL="8891" marR="8891" marT="8891" marB="0"/>
                </a:tc>
                <a:extLst>
                  <a:ext uri="{0D108BD9-81ED-4DB2-BD59-A6C34878D82A}">
                    <a16:rowId xmlns:a16="http://schemas.microsoft.com/office/drawing/2014/main" val="77445527"/>
                  </a:ext>
                </a:extLst>
              </a:tr>
              <a:tr h="249205">
                <a:tc>
                  <a:txBody>
                    <a:bodyPr/>
                    <a:lstStyle/>
                    <a:p>
                      <a:pPr algn="l" fontAlgn="b"/>
                      <a:endParaRPr lang="en-DK" sz="1400" b="0" i="0" u="none" strike="noStrike">
                        <a:solidFill>
                          <a:srgbClr val="000000"/>
                        </a:solidFill>
                        <a:effectLst/>
                        <a:latin typeface="Calibri"/>
                        <a:ea typeface="Calibri"/>
                        <a:cs typeface="Calibri"/>
                      </a:endParaRPr>
                    </a:p>
                  </a:txBody>
                  <a:tcPr marL="8891" marR="8891" marT="8891" marB="0"/>
                </a:tc>
                <a:tc>
                  <a:txBody>
                    <a:bodyPr/>
                    <a:lstStyle/>
                    <a:p>
                      <a:pPr algn="l" fontAlgn="b"/>
                      <a:r>
                        <a:rPr lang="en-US" sz="1400" u="none" strike="noStrike" err="1">
                          <a:effectLst/>
                          <a:latin typeface="Calibri"/>
                          <a:ea typeface="Calibri"/>
                          <a:cs typeface="Calibri"/>
                        </a:rPr>
                        <a:t>zoneType</a:t>
                      </a:r>
                      <a:endParaRPr lang="en-US" sz="1400" b="0" i="0" u="none" strike="noStrike" err="1">
                        <a:solidFill>
                          <a:srgbClr val="000000"/>
                        </a:solidFill>
                        <a:effectLst/>
                        <a:latin typeface="Calibri"/>
                        <a:ea typeface="Calibri"/>
                        <a:cs typeface="Calibri"/>
                      </a:endParaRPr>
                    </a:p>
                  </a:txBody>
                  <a:tcPr marL="8891" marR="8891" marT="8891" marB="0"/>
                </a:tc>
                <a:extLst>
                  <a:ext uri="{0D108BD9-81ED-4DB2-BD59-A6C34878D82A}">
                    <a16:rowId xmlns:a16="http://schemas.microsoft.com/office/drawing/2014/main" val="3495354396"/>
                  </a:ext>
                </a:extLst>
              </a:tr>
              <a:tr h="1684637">
                <a:tc>
                  <a:txBody>
                    <a:bodyPr/>
                    <a:lstStyle/>
                    <a:p>
                      <a:pPr algn="l" fontAlgn="b"/>
                      <a:r>
                        <a:rPr lang="en-US" sz="1400" u="none" strike="noStrike" err="1">
                          <a:effectLst/>
                          <a:latin typeface="Calibri"/>
                          <a:ea typeface="Calibri"/>
                          <a:cs typeface="Calibri"/>
                        </a:rPr>
                        <a:t>siteDesignation</a:t>
                      </a:r>
                      <a:r>
                        <a:rPr lang="en-US" sz="1400" u="none" strike="noStrike">
                          <a:effectLst/>
                          <a:latin typeface="Calibri"/>
                          <a:ea typeface="Calibri"/>
                          <a:cs typeface="Calibri"/>
                        </a:rPr>
                        <a:t> (voidable, mandatory)</a:t>
                      </a:r>
                      <a:br>
                        <a:rPr lang="en-US" sz="1400" u="none" strike="noStrike">
                          <a:effectLst/>
                          <a:latin typeface="Calibri"/>
                          <a:ea typeface="Calibri"/>
                          <a:cs typeface="Calibri"/>
                        </a:rPr>
                      </a:br>
                      <a:r>
                        <a:rPr lang="en-US" sz="1400" u="none" strike="noStrike">
                          <a:effectLst/>
                          <a:latin typeface="Calibri"/>
                          <a:ea typeface="Calibri"/>
                          <a:cs typeface="Calibri"/>
                        </a:rPr>
                        <a:t> - designation (</a:t>
                      </a:r>
                      <a:r>
                        <a:rPr lang="en-US" sz="1400" u="none" strike="noStrike" err="1">
                          <a:effectLst/>
                          <a:latin typeface="Calibri"/>
                          <a:ea typeface="Calibri"/>
                          <a:cs typeface="Calibri"/>
                        </a:rPr>
                        <a:t>manatory</a:t>
                      </a:r>
                      <a:r>
                        <a:rPr lang="en-US" sz="1400" u="none" strike="noStrike">
                          <a:effectLst/>
                          <a:latin typeface="Calibri"/>
                          <a:ea typeface="Calibri"/>
                          <a:cs typeface="Calibri"/>
                        </a:rPr>
                        <a:t>)</a:t>
                      </a:r>
                      <a:br>
                        <a:rPr lang="en-US" sz="1400" u="none" strike="noStrike">
                          <a:effectLst/>
                          <a:latin typeface="Calibri"/>
                          <a:ea typeface="Calibri"/>
                          <a:cs typeface="Calibri"/>
                        </a:rPr>
                      </a:br>
                      <a:r>
                        <a:rPr lang="en-US" sz="1400" u="none" strike="noStrike">
                          <a:effectLst/>
                          <a:latin typeface="Calibri"/>
                          <a:ea typeface="Calibri"/>
                          <a:cs typeface="Calibri"/>
                        </a:rPr>
                        <a:t> - </a:t>
                      </a:r>
                      <a:r>
                        <a:rPr lang="en-US" sz="1400" u="none" strike="noStrike" err="1">
                          <a:effectLst/>
                          <a:latin typeface="Calibri"/>
                          <a:ea typeface="Calibri"/>
                          <a:cs typeface="Calibri"/>
                        </a:rPr>
                        <a:t>designationScheme</a:t>
                      </a:r>
                      <a:r>
                        <a:rPr lang="en-US" sz="1400" u="none" strike="noStrike">
                          <a:effectLst/>
                          <a:latin typeface="Calibri"/>
                          <a:ea typeface="Calibri"/>
                          <a:cs typeface="Calibri"/>
                        </a:rPr>
                        <a:t> (mandatory)</a:t>
                      </a:r>
                      <a:br>
                        <a:rPr lang="en-US" sz="1400" u="none" strike="noStrike">
                          <a:effectLst/>
                          <a:latin typeface="Calibri"/>
                          <a:ea typeface="Calibri"/>
                          <a:cs typeface="Calibri"/>
                        </a:rPr>
                      </a:br>
                      <a:r>
                        <a:rPr lang="en-US" sz="1400" u="none" strike="noStrike">
                          <a:effectLst/>
                          <a:latin typeface="Calibri"/>
                          <a:ea typeface="Calibri"/>
                          <a:cs typeface="Calibri"/>
                        </a:rPr>
                        <a:t> - </a:t>
                      </a:r>
                      <a:r>
                        <a:rPr lang="en-US" sz="1400" u="none" strike="noStrike" err="1">
                          <a:effectLst/>
                          <a:latin typeface="Calibri"/>
                          <a:ea typeface="Calibri"/>
                          <a:cs typeface="Calibri"/>
                        </a:rPr>
                        <a:t>percentageUnderDesignation</a:t>
                      </a:r>
                      <a:r>
                        <a:rPr lang="en-US" sz="1400" u="none" strike="noStrike">
                          <a:effectLst/>
                          <a:latin typeface="Calibri"/>
                          <a:ea typeface="Calibri"/>
                          <a:cs typeface="Calibri"/>
                        </a:rPr>
                        <a:t> (optional)</a:t>
                      </a:r>
                      <a:br>
                        <a:rPr lang="en-US" sz="1400" u="none" strike="noStrike">
                          <a:effectLst/>
                          <a:latin typeface="Calibri"/>
                          <a:ea typeface="Calibri"/>
                          <a:cs typeface="Calibri"/>
                        </a:rPr>
                      </a:br>
                      <a:r>
                        <a:rPr lang="en-US" sz="1400" u="none" strike="noStrike">
                          <a:effectLst/>
                          <a:highlight>
                            <a:srgbClr val="FFFF00"/>
                          </a:highlight>
                          <a:latin typeface="Calibri"/>
                          <a:ea typeface="Calibri"/>
                          <a:cs typeface="Calibri"/>
                        </a:rPr>
                        <a:t> - </a:t>
                      </a:r>
                      <a:r>
                        <a:rPr lang="en-US" sz="1400" u="none" strike="noStrike" err="1">
                          <a:effectLst/>
                          <a:highlight>
                            <a:srgbClr val="FFFF00"/>
                          </a:highlight>
                          <a:latin typeface="Calibri"/>
                          <a:ea typeface="Calibri"/>
                          <a:cs typeface="Calibri"/>
                        </a:rPr>
                        <a:t>legalFoundationDate</a:t>
                      </a:r>
                      <a:r>
                        <a:rPr lang="en-US" sz="1400" u="none" strike="noStrike">
                          <a:effectLst/>
                          <a:highlight>
                            <a:srgbClr val="FFFF00"/>
                          </a:highlight>
                          <a:latin typeface="Calibri"/>
                          <a:ea typeface="Calibri"/>
                          <a:cs typeface="Calibri"/>
                        </a:rPr>
                        <a:t> (voidable, mandatory)</a:t>
                      </a:r>
                      <a:br>
                        <a:rPr lang="en-US" sz="1400" u="none" strike="noStrike">
                          <a:effectLst/>
                          <a:highlight>
                            <a:srgbClr val="FFFF00"/>
                          </a:highlight>
                          <a:latin typeface="Calibri"/>
                          <a:ea typeface="Calibri"/>
                          <a:cs typeface="Calibri"/>
                        </a:rPr>
                      </a:br>
                      <a:r>
                        <a:rPr lang="en-US" sz="1400" u="none" strike="noStrike">
                          <a:effectLst/>
                          <a:latin typeface="Calibri"/>
                          <a:ea typeface="Calibri"/>
                          <a:cs typeface="Calibri"/>
                        </a:rPr>
                        <a:t> - </a:t>
                      </a:r>
                      <a:r>
                        <a:rPr lang="en-US" sz="1400" u="none" strike="noStrike" err="1">
                          <a:effectLst/>
                          <a:latin typeface="Calibri"/>
                          <a:ea typeface="Calibri"/>
                          <a:cs typeface="Calibri"/>
                        </a:rPr>
                        <a:t>legalFoundationDocument</a:t>
                      </a:r>
                      <a:r>
                        <a:rPr lang="en-US" sz="1400" u="none" strike="noStrike">
                          <a:effectLst/>
                          <a:latin typeface="Calibri"/>
                          <a:ea typeface="Calibri"/>
                          <a:cs typeface="Calibri"/>
                        </a:rPr>
                        <a:t> (voidable, mandatory)</a:t>
                      </a:r>
                      <a:endParaRPr lang="en-US" sz="1400" b="0" i="0" u="none" strike="noStrike">
                        <a:solidFill>
                          <a:srgbClr val="000000"/>
                        </a:solidFill>
                        <a:effectLst/>
                        <a:latin typeface="Calibri"/>
                        <a:ea typeface="Calibri"/>
                        <a:cs typeface="Calibri"/>
                      </a:endParaRPr>
                    </a:p>
                  </a:txBody>
                  <a:tcPr marL="8891" marR="8891" marT="8891" marB="0"/>
                </a:tc>
                <a:tc>
                  <a:txBody>
                    <a:bodyPr/>
                    <a:lstStyle/>
                    <a:p>
                      <a:pPr algn="l" fontAlgn="b"/>
                      <a:endParaRPr lang="en-DK" sz="1400" b="0" i="0" u="none" strike="noStrike">
                        <a:solidFill>
                          <a:srgbClr val="000000"/>
                        </a:solidFill>
                        <a:effectLst/>
                        <a:latin typeface="Calibri"/>
                        <a:ea typeface="Calibri"/>
                        <a:cs typeface="Calibri"/>
                      </a:endParaRPr>
                    </a:p>
                  </a:txBody>
                  <a:tcPr marL="8891" marR="8891" marT="8891" marB="0"/>
                </a:tc>
                <a:extLst>
                  <a:ext uri="{0D108BD9-81ED-4DB2-BD59-A6C34878D82A}">
                    <a16:rowId xmlns:a16="http://schemas.microsoft.com/office/drawing/2014/main" val="2015629090"/>
                  </a:ext>
                </a:extLst>
              </a:tr>
              <a:tr h="249205">
                <a:tc>
                  <a:txBody>
                    <a:bodyPr/>
                    <a:lstStyle/>
                    <a:p>
                      <a:pPr algn="l" fontAlgn="b"/>
                      <a:r>
                        <a:rPr lang="en-US" sz="1400" u="none" strike="noStrike" err="1">
                          <a:effectLst/>
                          <a:latin typeface="Calibri" panose="020F0502020204030204" pitchFamily="34" charset="0"/>
                          <a:ea typeface="Calibri" panose="020F0502020204030204" pitchFamily="34" charset="0"/>
                          <a:cs typeface="Calibri" panose="020F0502020204030204" pitchFamily="34" charset="0"/>
                        </a:rPr>
                        <a:t>siteName</a:t>
                      </a:r>
                      <a:r>
                        <a:rPr lang="en-US" sz="1400" u="none" strike="noStrike">
                          <a:effectLst/>
                          <a:latin typeface="Calibri" panose="020F0502020204030204" pitchFamily="34" charset="0"/>
                          <a:ea typeface="Calibri" panose="020F0502020204030204" pitchFamily="34" charset="0"/>
                          <a:cs typeface="Calibri" panose="020F0502020204030204" pitchFamily="34" charset="0"/>
                        </a:rPr>
                        <a:t> (voidable, optional)</a:t>
                      </a:r>
                      <a:endPar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891" marR="8891" marT="8891" marB="0">
                    <a:solidFill>
                      <a:schemeClr val="tx2">
                        <a:lumMod val="10000"/>
                        <a:lumOff val="90000"/>
                      </a:schemeClr>
                    </a:solidFill>
                  </a:tcPr>
                </a:tc>
                <a:tc>
                  <a:txBody>
                    <a:bodyPr/>
                    <a:lstStyle/>
                    <a:p>
                      <a:pPr algn="l" fontAlgn="b"/>
                      <a:r>
                        <a:rPr lang="en-US" sz="1400" u="none" strike="noStrike">
                          <a:effectLst/>
                          <a:latin typeface="Calibri" panose="020F0502020204030204" pitchFamily="34" charset="0"/>
                          <a:ea typeface="Calibri" panose="020F0502020204030204" pitchFamily="34" charset="0"/>
                          <a:cs typeface="Calibri" panose="020F0502020204030204" pitchFamily="34" charset="0"/>
                        </a:rPr>
                        <a:t>name (voidable, optional)</a:t>
                      </a:r>
                      <a:endPar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891" marR="8891" marT="8891" marB="0">
                    <a:solidFill>
                      <a:schemeClr val="tx2">
                        <a:lumMod val="10000"/>
                        <a:lumOff val="90000"/>
                      </a:schemeClr>
                    </a:solidFill>
                  </a:tcPr>
                </a:tc>
                <a:extLst>
                  <a:ext uri="{0D108BD9-81ED-4DB2-BD59-A6C34878D82A}">
                    <a16:rowId xmlns:a16="http://schemas.microsoft.com/office/drawing/2014/main" val="1743888620"/>
                  </a:ext>
                </a:extLst>
              </a:tr>
              <a:tr h="279110">
                <a:tc>
                  <a:txBody>
                    <a:bodyPr/>
                    <a:lstStyle/>
                    <a:p>
                      <a:pPr algn="l" fontAlgn="b"/>
                      <a:r>
                        <a:rPr lang="en-US" sz="1400" u="none" strike="noStrike" err="1">
                          <a:effectLst/>
                          <a:latin typeface="Calibri" panose="020F0502020204030204" pitchFamily="34" charset="0"/>
                          <a:ea typeface="Calibri" panose="020F0502020204030204" pitchFamily="34" charset="0"/>
                          <a:cs typeface="Calibri" panose="020F0502020204030204" pitchFamily="34" charset="0"/>
                        </a:rPr>
                        <a:t>siteProtectionClassification</a:t>
                      </a:r>
                      <a:r>
                        <a:rPr lang="en-US" sz="1400" u="none" strike="noStrike">
                          <a:effectLst/>
                          <a:latin typeface="Calibri" panose="020F0502020204030204" pitchFamily="34" charset="0"/>
                          <a:ea typeface="Calibri" panose="020F0502020204030204" pitchFamily="34" charset="0"/>
                          <a:cs typeface="Calibri" panose="020F0502020204030204" pitchFamily="34" charset="0"/>
                        </a:rPr>
                        <a:t> (voidable, mandatory)</a:t>
                      </a:r>
                      <a:endPar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891" marR="8891" marT="8891" marB="0"/>
                </a:tc>
                <a:tc>
                  <a:txBody>
                    <a:bodyPr/>
                    <a:lstStyle/>
                    <a:p>
                      <a:pPr algn="l" fontAlgn="b"/>
                      <a:r>
                        <a:rPr lang="en-DK" sz="1400" u="none" strike="noStrike">
                          <a:effectLst/>
                          <a:latin typeface="Calibri" panose="020F0502020204030204" pitchFamily="34" charset="0"/>
                          <a:ea typeface="Calibri" panose="020F0502020204030204" pitchFamily="34" charset="0"/>
                          <a:cs typeface="Calibri" panose="020F0502020204030204" pitchFamily="34" charset="0"/>
                        </a:rPr>
                        <a:t> </a:t>
                      </a:r>
                      <a:endParaRPr lang="en-DK"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891" marR="8891" marT="8891" marB="0"/>
                </a:tc>
                <a:extLst>
                  <a:ext uri="{0D108BD9-81ED-4DB2-BD59-A6C34878D82A}">
                    <a16:rowId xmlns:a16="http://schemas.microsoft.com/office/drawing/2014/main" val="986816633"/>
                  </a:ext>
                </a:extLst>
              </a:tr>
              <a:tr h="249205">
                <a:tc>
                  <a:txBody>
                    <a:bodyPr/>
                    <a:lstStyle/>
                    <a:p>
                      <a:pPr algn="l" fontAlgn="b"/>
                      <a:r>
                        <a:rPr lang="en-US" sz="1400" u="none" strike="noStrike" err="1">
                          <a:effectLst/>
                          <a:latin typeface="Calibri"/>
                          <a:ea typeface="Calibri"/>
                          <a:cs typeface="Calibri"/>
                        </a:rPr>
                        <a:t>thematicId</a:t>
                      </a:r>
                      <a:r>
                        <a:rPr lang="en-US" sz="1400" u="none" strike="noStrike">
                          <a:effectLst/>
                          <a:latin typeface="Calibri"/>
                          <a:ea typeface="Calibri"/>
                          <a:cs typeface="Calibri"/>
                        </a:rPr>
                        <a:t> (voidable, optional)</a:t>
                      </a:r>
                      <a:endParaRPr lang="en-US" sz="1400" b="1" i="0" u="none" strike="noStrike">
                        <a:solidFill>
                          <a:srgbClr val="000000"/>
                        </a:solidFill>
                        <a:effectLst/>
                        <a:latin typeface="Calibri"/>
                        <a:ea typeface="Calibri"/>
                        <a:cs typeface="Calibri"/>
                      </a:endParaRPr>
                    </a:p>
                  </a:txBody>
                  <a:tcPr marL="8891" marR="8891" marT="8891" marB="0">
                    <a:solidFill>
                      <a:schemeClr val="tx2">
                        <a:lumMod val="10000"/>
                        <a:lumOff val="90000"/>
                      </a:schemeClr>
                    </a:solidFill>
                  </a:tcPr>
                </a:tc>
                <a:tc>
                  <a:txBody>
                    <a:bodyPr/>
                    <a:lstStyle/>
                    <a:p>
                      <a:pPr algn="l" fontAlgn="b"/>
                      <a:r>
                        <a:rPr lang="en-US" sz="1400" u="none" strike="noStrike" err="1">
                          <a:effectLst/>
                          <a:latin typeface="Calibri" panose="020F0502020204030204" pitchFamily="34" charset="0"/>
                          <a:ea typeface="Calibri" panose="020F0502020204030204" pitchFamily="34" charset="0"/>
                          <a:cs typeface="Calibri" panose="020F0502020204030204" pitchFamily="34" charset="0"/>
                        </a:rPr>
                        <a:t>thematicId</a:t>
                      </a:r>
                      <a:r>
                        <a:rPr lang="en-US" sz="1400" u="none" strike="noStrike">
                          <a:effectLst/>
                          <a:latin typeface="Calibri" panose="020F0502020204030204" pitchFamily="34" charset="0"/>
                          <a:ea typeface="Calibri" panose="020F0502020204030204" pitchFamily="34" charset="0"/>
                          <a:cs typeface="Calibri" panose="020F0502020204030204" pitchFamily="34" charset="0"/>
                        </a:rPr>
                        <a:t> (voidable, optional)</a:t>
                      </a:r>
                      <a:endPar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891" marR="8891" marT="8891" marB="0">
                    <a:solidFill>
                      <a:schemeClr val="tx2">
                        <a:lumMod val="10000"/>
                        <a:lumOff val="90000"/>
                      </a:schemeClr>
                    </a:solidFill>
                  </a:tcPr>
                </a:tc>
                <a:extLst>
                  <a:ext uri="{0D108BD9-81ED-4DB2-BD59-A6C34878D82A}">
                    <a16:rowId xmlns:a16="http://schemas.microsoft.com/office/drawing/2014/main" val="2138906807"/>
                  </a:ext>
                </a:extLst>
              </a:tr>
              <a:tr h="249205">
                <a:tc>
                  <a:txBody>
                    <a:bodyPr/>
                    <a:lstStyle/>
                    <a:p>
                      <a:pPr algn="l" fontAlgn="b"/>
                      <a:endParaRPr lang="en-DK" sz="1400" b="0" i="0" u="none" strike="noStrike">
                        <a:solidFill>
                          <a:srgbClr val="000000"/>
                        </a:solidFill>
                        <a:effectLst/>
                        <a:latin typeface="Calibri"/>
                        <a:ea typeface="Calibri"/>
                        <a:cs typeface="Calibri"/>
                      </a:endParaRPr>
                    </a:p>
                  </a:txBody>
                  <a:tcPr marL="8891" marR="8891" marT="8891" marB="0"/>
                </a:tc>
                <a:tc>
                  <a:txBody>
                    <a:bodyPr/>
                    <a:lstStyle/>
                    <a:p>
                      <a:pPr algn="l" fontAlgn="b"/>
                      <a:r>
                        <a:rPr lang="en-US" sz="1400" u="none" strike="noStrike" err="1">
                          <a:effectLst/>
                          <a:latin typeface="Calibri"/>
                          <a:ea typeface="Calibri"/>
                          <a:cs typeface="Calibri"/>
                        </a:rPr>
                        <a:t>beginLifespanVersion</a:t>
                      </a:r>
                      <a:r>
                        <a:rPr lang="en-US" sz="1400" u="none" strike="noStrike">
                          <a:effectLst/>
                          <a:latin typeface="Calibri"/>
                          <a:ea typeface="Calibri"/>
                          <a:cs typeface="Calibri"/>
                        </a:rPr>
                        <a:t> (voidable, mandatory)</a:t>
                      </a:r>
                      <a:endParaRPr lang="en-US" sz="1400" b="0" i="0" u="none" strike="noStrike">
                        <a:solidFill>
                          <a:srgbClr val="000000"/>
                        </a:solidFill>
                        <a:effectLst/>
                        <a:latin typeface="Calibri"/>
                        <a:ea typeface="Calibri"/>
                        <a:cs typeface="Calibri"/>
                      </a:endParaRPr>
                    </a:p>
                  </a:txBody>
                  <a:tcPr marL="8891" marR="8891" marT="8891" marB="0"/>
                </a:tc>
                <a:extLst>
                  <a:ext uri="{0D108BD9-81ED-4DB2-BD59-A6C34878D82A}">
                    <a16:rowId xmlns:a16="http://schemas.microsoft.com/office/drawing/2014/main" val="2638875720"/>
                  </a:ext>
                </a:extLst>
              </a:tr>
              <a:tr h="249205">
                <a:tc>
                  <a:txBody>
                    <a:bodyPr/>
                    <a:lstStyle/>
                    <a:p>
                      <a:pPr algn="l" fontAlgn="b"/>
                      <a:endParaRPr lang="en-DK" sz="1400" b="0" i="0" u="none" strike="noStrike">
                        <a:solidFill>
                          <a:srgbClr val="000000"/>
                        </a:solidFill>
                        <a:effectLst/>
                        <a:latin typeface="Calibri"/>
                        <a:ea typeface="Calibri"/>
                        <a:cs typeface="Calibri"/>
                      </a:endParaRPr>
                    </a:p>
                  </a:txBody>
                  <a:tcPr marL="8891" marR="8891" marT="8891" marB="0"/>
                </a:tc>
                <a:tc>
                  <a:txBody>
                    <a:bodyPr/>
                    <a:lstStyle/>
                    <a:p>
                      <a:pPr algn="l" fontAlgn="b"/>
                      <a:r>
                        <a:rPr lang="en-US" sz="1400" u="none" strike="noStrike" err="1">
                          <a:effectLst/>
                          <a:latin typeface="Calibri"/>
                          <a:ea typeface="Calibri"/>
                          <a:cs typeface="Calibri"/>
                        </a:rPr>
                        <a:t>endLifespanVersions</a:t>
                      </a:r>
                      <a:r>
                        <a:rPr lang="en-US" sz="1400" u="none" strike="noStrike">
                          <a:effectLst/>
                          <a:latin typeface="Calibri"/>
                          <a:ea typeface="Calibri"/>
                          <a:cs typeface="Calibri"/>
                        </a:rPr>
                        <a:t> (voidable, optional)</a:t>
                      </a:r>
                      <a:endParaRPr lang="en-US" sz="1400" b="0" i="0" u="none" strike="noStrike">
                        <a:solidFill>
                          <a:srgbClr val="000000"/>
                        </a:solidFill>
                        <a:effectLst/>
                        <a:latin typeface="Calibri"/>
                        <a:ea typeface="Calibri"/>
                        <a:cs typeface="Calibri"/>
                      </a:endParaRPr>
                    </a:p>
                  </a:txBody>
                  <a:tcPr marL="8891" marR="8891" marT="8891" marB="0"/>
                </a:tc>
                <a:extLst>
                  <a:ext uri="{0D108BD9-81ED-4DB2-BD59-A6C34878D82A}">
                    <a16:rowId xmlns:a16="http://schemas.microsoft.com/office/drawing/2014/main" val="1554713139"/>
                  </a:ext>
                </a:extLst>
              </a:tr>
              <a:tr h="249205">
                <a:tc>
                  <a:txBody>
                    <a:bodyPr/>
                    <a:lstStyle/>
                    <a:p>
                      <a:pPr algn="l" fontAlgn="b"/>
                      <a:endParaRPr lang="en-DK" sz="1400" b="0" i="0" u="none" strike="noStrike">
                        <a:solidFill>
                          <a:srgbClr val="000000"/>
                        </a:solidFill>
                        <a:effectLst/>
                        <a:latin typeface="Calibri"/>
                        <a:ea typeface="Calibri"/>
                        <a:cs typeface="Calibri"/>
                      </a:endParaRPr>
                    </a:p>
                  </a:txBody>
                  <a:tcPr marL="8891" marR="8891" marT="8891" marB="0"/>
                </a:tc>
                <a:tc>
                  <a:txBody>
                    <a:bodyPr/>
                    <a:lstStyle/>
                    <a:p>
                      <a:pPr algn="l" fontAlgn="b"/>
                      <a:r>
                        <a:rPr lang="en-US" sz="1400" u="none" strike="noStrike" err="1">
                          <a:effectLst/>
                          <a:latin typeface="Calibri"/>
                          <a:ea typeface="Calibri"/>
                          <a:cs typeface="Calibri"/>
                        </a:rPr>
                        <a:t>competentAuthority</a:t>
                      </a:r>
                      <a:r>
                        <a:rPr lang="en-US" sz="1400" u="none" strike="noStrike">
                          <a:effectLst/>
                          <a:latin typeface="Calibri"/>
                          <a:ea typeface="Calibri"/>
                          <a:cs typeface="Calibri"/>
                        </a:rPr>
                        <a:t> (voidable, mandatory)</a:t>
                      </a:r>
                      <a:endParaRPr lang="en-US" sz="1400" b="0" i="0" u="none" strike="noStrike">
                        <a:solidFill>
                          <a:srgbClr val="000000"/>
                        </a:solidFill>
                        <a:effectLst/>
                        <a:latin typeface="Calibri"/>
                        <a:ea typeface="Calibri"/>
                        <a:cs typeface="Calibri"/>
                      </a:endParaRPr>
                    </a:p>
                  </a:txBody>
                  <a:tcPr marL="8891" marR="8891" marT="8891" marB="0"/>
                </a:tc>
                <a:extLst>
                  <a:ext uri="{0D108BD9-81ED-4DB2-BD59-A6C34878D82A}">
                    <a16:rowId xmlns:a16="http://schemas.microsoft.com/office/drawing/2014/main" val="2712001863"/>
                  </a:ext>
                </a:extLst>
              </a:tr>
              <a:tr h="249205">
                <a:tc>
                  <a:txBody>
                    <a:bodyPr/>
                    <a:lstStyle/>
                    <a:p>
                      <a:pPr algn="l" fontAlgn="b"/>
                      <a:endParaRPr lang="en-DK" sz="1400" b="0" i="0" u="none" strike="noStrike">
                        <a:solidFill>
                          <a:srgbClr val="000000"/>
                        </a:solidFill>
                        <a:effectLst/>
                        <a:latin typeface="Calibri"/>
                        <a:ea typeface="Calibri"/>
                        <a:cs typeface="Calibri"/>
                      </a:endParaRPr>
                    </a:p>
                  </a:txBody>
                  <a:tcPr marL="8891" marR="8891" marT="8891" marB="0"/>
                </a:tc>
                <a:tc>
                  <a:txBody>
                    <a:bodyPr/>
                    <a:lstStyle/>
                    <a:p>
                      <a:pPr algn="l" fontAlgn="b"/>
                      <a:r>
                        <a:rPr lang="en-US" sz="1400" u="none" strike="noStrike" err="1">
                          <a:effectLst/>
                          <a:latin typeface="Calibri"/>
                          <a:ea typeface="Calibri"/>
                          <a:cs typeface="Calibri"/>
                        </a:rPr>
                        <a:t>designationPeriod</a:t>
                      </a:r>
                      <a:r>
                        <a:rPr lang="en-US" sz="1400" u="none" strike="noStrike">
                          <a:effectLst/>
                          <a:latin typeface="Calibri"/>
                          <a:ea typeface="Calibri"/>
                          <a:cs typeface="Calibri"/>
                        </a:rPr>
                        <a:t> (voidable, mandatory)</a:t>
                      </a:r>
                      <a:endParaRPr lang="en-US" sz="1400" b="0" i="0" u="none" strike="noStrike">
                        <a:solidFill>
                          <a:srgbClr val="000000"/>
                        </a:solidFill>
                        <a:effectLst/>
                        <a:latin typeface="Calibri"/>
                        <a:ea typeface="Calibri"/>
                        <a:cs typeface="Calibri"/>
                      </a:endParaRPr>
                    </a:p>
                  </a:txBody>
                  <a:tcPr marL="8891" marR="8891" marT="8891" marB="0"/>
                </a:tc>
                <a:extLst>
                  <a:ext uri="{0D108BD9-81ED-4DB2-BD59-A6C34878D82A}">
                    <a16:rowId xmlns:a16="http://schemas.microsoft.com/office/drawing/2014/main" val="4263384753"/>
                  </a:ext>
                </a:extLst>
              </a:tr>
              <a:tr h="249205">
                <a:tc>
                  <a:txBody>
                    <a:bodyPr/>
                    <a:lstStyle/>
                    <a:p>
                      <a:pPr algn="l" fontAlgn="b"/>
                      <a:endParaRPr lang="en-DK" sz="1400" b="0" i="0" u="none" strike="noStrike">
                        <a:solidFill>
                          <a:srgbClr val="000000"/>
                        </a:solidFill>
                        <a:effectLst/>
                        <a:latin typeface="Calibri"/>
                        <a:ea typeface="Calibri"/>
                        <a:cs typeface="Calibri"/>
                      </a:endParaRPr>
                    </a:p>
                  </a:txBody>
                  <a:tcPr marL="8891" marR="8891" marT="8891" marB="0"/>
                </a:tc>
                <a:tc>
                  <a:txBody>
                    <a:bodyPr/>
                    <a:lstStyle/>
                    <a:p>
                      <a:pPr algn="l" fontAlgn="b"/>
                      <a:r>
                        <a:rPr lang="en-US" sz="1400" u="none" strike="noStrike" err="1">
                          <a:effectLst/>
                          <a:latin typeface="Calibri"/>
                          <a:ea typeface="Calibri"/>
                          <a:cs typeface="Calibri"/>
                        </a:rPr>
                        <a:t>specialisedZoneType</a:t>
                      </a:r>
                      <a:r>
                        <a:rPr lang="en-US" sz="1400" u="none" strike="noStrike">
                          <a:effectLst/>
                          <a:latin typeface="Calibri"/>
                          <a:ea typeface="Calibri"/>
                          <a:cs typeface="Calibri"/>
                        </a:rPr>
                        <a:t> (voidable, optional)</a:t>
                      </a:r>
                      <a:endParaRPr lang="en-US" sz="1400" b="0" i="0" u="none" strike="noStrike">
                        <a:solidFill>
                          <a:srgbClr val="000000"/>
                        </a:solidFill>
                        <a:effectLst/>
                        <a:latin typeface="Calibri"/>
                        <a:ea typeface="Calibri"/>
                        <a:cs typeface="Calibri"/>
                      </a:endParaRPr>
                    </a:p>
                  </a:txBody>
                  <a:tcPr marL="8891" marR="8891" marT="8891" marB="0"/>
                </a:tc>
                <a:extLst>
                  <a:ext uri="{0D108BD9-81ED-4DB2-BD59-A6C34878D82A}">
                    <a16:rowId xmlns:a16="http://schemas.microsoft.com/office/drawing/2014/main" val="1436023452"/>
                  </a:ext>
                </a:extLst>
              </a:tr>
              <a:tr h="727682">
                <a:tc>
                  <a:txBody>
                    <a:bodyPr/>
                    <a:lstStyle/>
                    <a:p>
                      <a:pPr algn="l" fontAlgn="b"/>
                      <a:endParaRPr lang="en-DK" sz="1400" b="0" i="0" u="none" strike="noStrike">
                        <a:solidFill>
                          <a:srgbClr val="000000"/>
                        </a:solidFill>
                        <a:effectLst/>
                        <a:latin typeface="Calibri"/>
                        <a:ea typeface="Calibri"/>
                        <a:cs typeface="Calibri"/>
                      </a:endParaRPr>
                    </a:p>
                  </a:txBody>
                  <a:tcPr marL="8891" marR="8891" marT="8891" marB="0"/>
                </a:tc>
                <a:tc>
                  <a:txBody>
                    <a:bodyPr/>
                    <a:lstStyle/>
                    <a:p>
                      <a:pPr algn="l" fontAlgn="ctr"/>
                      <a:r>
                        <a:rPr lang="en-US" sz="1400" u="none" strike="noStrike" err="1">
                          <a:effectLst/>
                          <a:highlight>
                            <a:srgbClr val="FFFF00"/>
                          </a:highlight>
                          <a:latin typeface="Calibri" panose="020F0502020204030204" pitchFamily="34" charset="0"/>
                          <a:ea typeface="Calibri" panose="020F0502020204030204" pitchFamily="34" charset="0"/>
                          <a:cs typeface="Calibri" panose="020F0502020204030204" pitchFamily="34" charset="0"/>
                        </a:rPr>
                        <a:t>legalBasis</a:t>
                      </a:r>
                      <a:r>
                        <a:rPr lang="en-US" sz="1400" u="none" strike="noStrike">
                          <a:effectLst/>
                          <a:highlight>
                            <a:srgbClr val="FFFF00"/>
                          </a:highlight>
                          <a:latin typeface="Calibri" panose="020F0502020204030204" pitchFamily="34" charset="0"/>
                          <a:ea typeface="Calibri" panose="020F0502020204030204" pitchFamily="34" charset="0"/>
                          <a:cs typeface="Calibri" panose="020F0502020204030204" pitchFamily="34" charset="0"/>
                        </a:rPr>
                        <a:t> (voidable, mandatory)</a:t>
                      </a:r>
                      <a:endParaRPr lang="en-US" sz="1400" b="0" i="0" u="none" strike="noStrike">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8891" marR="8891" marT="8891" marB="0"/>
                </a:tc>
                <a:extLst>
                  <a:ext uri="{0D108BD9-81ED-4DB2-BD59-A6C34878D82A}">
                    <a16:rowId xmlns:a16="http://schemas.microsoft.com/office/drawing/2014/main" val="156574845"/>
                  </a:ext>
                </a:extLst>
              </a:tr>
              <a:tr h="249205">
                <a:tc>
                  <a:txBody>
                    <a:bodyPr/>
                    <a:lstStyle/>
                    <a:p>
                      <a:pPr algn="l" fontAlgn="b"/>
                      <a:endParaRPr lang="en-DK" sz="1400" b="0" i="0" u="none" strike="noStrike">
                        <a:solidFill>
                          <a:srgbClr val="000000"/>
                        </a:solidFill>
                        <a:effectLst/>
                        <a:latin typeface="Calibri"/>
                        <a:ea typeface="Calibri"/>
                        <a:cs typeface="Calibri"/>
                      </a:endParaRPr>
                    </a:p>
                  </a:txBody>
                  <a:tcPr marL="8891" marR="8891" marT="8891" marB="0"/>
                </a:tc>
                <a:tc>
                  <a:txBody>
                    <a:bodyPr/>
                    <a:lstStyle/>
                    <a:p>
                      <a:pPr algn="l" fontAlgn="b"/>
                      <a:r>
                        <a:rPr lang="en-US" sz="1400" u="none" strike="noStrike" err="1">
                          <a:effectLst/>
                          <a:latin typeface="Calibri"/>
                          <a:ea typeface="Calibri"/>
                          <a:cs typeface="Calibri"/>
                        </a:rPr>
                        <a:t>relatedZone</a:t>
                      </a:r>
                      <a:r>
                        <a:rPr lang="en-US" sz="1400" u="none" strike="noStrike">
                          <a:effectLst/>
                          <a:latin typeface="Calibri"/>
                          <a:ea typeface="Calibri"/>
                          <a:cs typeface="Calibri"/>
                        </a:rPr>
                        <a:t> (voidable, optional)</a:t>
                      </a:r>
                      <a:endParaRPr lang="en-US" sz="1400" b="0" i="0" u="none" strike="noStrike">
                        <a:solidFill>
                          <a:srgbClr val="000000"/>
                        </a:solidFill>
                        <a:effectLst/>
                        <a:latin typeface="Calibri"/>
                        <a:ea typeface="Calibri"/>
                        <a:cs typeface="Calibri"/>
                      </a:endParaRPr>
                    </a:p>
                  </a:txBody>
                  <a:tcPr marL="8891" marR="8891" marT="8891" marB="0"/>
                </a:tc>
                <a:extLst>
                  <a:ext uri="{0D108BD9-81ED-4DB2-BD59-A6C34878D82A}">
                    <a16:rowId xmlns:a16="http://schemas.microsoft.com/office/drawing/2014/main" val="623200552"/>
                  </a:ext>
                </a:extLst>
              </a:tr>
              <a:tr h="249205">
                <a:tc>
                  <a:txBody>
                    <a:bodyPr/>
                    <a:lstStyle/>
                    <a:p>
                      <a:pPr algn="l" fontAlgn="b"/>
                      <a:endParaRPr lang="en-DK" sz="1400" b="0" i="0" u="none" strike="noStrike">
                        <a:solidFill>
                          <a:srgbClr val="000000"/>
                        </a:solidFill>
                        <a:effectLst/>
                        <a:latin typeface="Calibri"/>
                        <a:ea typeface="Calibri"/>
                        <a:cs typeface="Calibri"/>
                      </a:endParaRPr>
                    </a:p>
                  </a:txBody>
                  <a:tcPr marL="8891" marR="8891" marT="8891" marB="0"/>
                </a:tc>
                <a:tc>
                  <a:txBody>
                    <a:bodyPr/>
                    <a:lstStyle/>
                    <a:p>
                      <a:pPr algn="l" fontAlgn="b"/>
                      <a:r>
                        <a:rPr lang="en-US" sz="1400" u="none" strike="noStrike">
                          <a:effectLst/>
                          <a:latin typeface="Calibri"/>
                          <a:ea typeface="Calibri"/>
                          <a:cs typeface="Calibri"/>
                        </a:rPr>
                        <a:t>plan (voidable, optional)</a:t>
                      </a:r>
                      <a:endParaRPr lang="en-US" sz="1400" b="0" i="0" u="none" strike="noStrike">
                        <a:solidFill>
                          <a:srgbClr val="000000"/>
                        </a:solidFill>
                        <a:effectLst/>
                        <a:latin typeface="Calibri"/>
                        <a:ea typeface="Calibri"/>
                        <a:cs typeface="Calibri"/>
                      </a:endParaRPr>
                    </a:p>
                  </a:txBody>
                  <a:tcPr marL="8891" marR="8891" marT="8891" marB="0"/>
                </a:tc>
                <a:extLst>
                  <a:ext uri="{0D108BD9-81ED-4DB2-BD59-A6C34878D82A}">
                    <a16:rowId xmlns:a16="http://schemas.microsoft.com/office/drawing/2014/main" val="265970740"/>
                  </a:ext>
                </a:extLst>
              </a:tr>
            </a:tbl>
          </a:graphicData>
        </a:graphic>
      </p:graphicFrame>
      <p:sp>
        <p:nvSpPr>
          <p:cNvPr id="5" name="TextBox 4">
            <a:extLst>
              <a:ext uri="{FF2B5EF4-FFF2-40B4-BE49-F238E27FC236}">
                <a16:creationId xmlns:a16="http://schemas.microsoft.com/office/drawing/2014/main" id="{5BEC6E34-D67F-9F3F-EE4A-3F7BCD6F415E}"/>
              </a:ext>
            </a:extLst>
          </p:cNvPr>
          <p:cNvSpPr txBox="1"/>
          <p:nvPr/>
        </p:nvSpPr>
        <p:spPr>
          <a:xfrm>
            <a:off x="245389" y="1149458"/>
            <a:ext cx="3285639"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t>Comparison between INSPIRE Protected Sites and INSPIRE Area Management </a:t>
            </a:r>
          </a:p>
        </p:txBody>
      </p:sp>
    </p:spTree>
    <p:extLst>
      <p:ext uri="{BB962C8B-B14F-4D97-AF65-F5344CB8AC3E}">
        <p14:creationId xmlns:p14="http://schemas.microsoft.com/office/powerpoint/2010/main" val="365659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5528BC-D191-9454-7433-3160DEF25093}"/>
              </a:ext>
            </a:extLst>
          </p:cNvPr>
          <p:cNvPicPr>
            <a:picLocks noGrp="1" noChangeAspect="1"/>
          </p:cNvPicPr>
          <p:nvPr>
            <p:ph idx="1"/>
          </p:nvPr>
        </p:nvPicPr>
        <p:blipFill>
          <a:blip r:embed="rId2"/>
          <a:stretch>
            <a:fillRect/>
          </a:stretch>
        </p:blipFill>
        <p:spPr>
          <a:xfrm>
            <a:off x="3405259" y="347565"/>
            <a:ext cx="8545720" cy="6043235"/>
          </a:xfrm>
        </p:spPr>
      </p:pic>
      <p:sp>
        <p:nvSpPr>
          <p:cNvPr id="5" name="TextBox 4">
            <a:extLst>
              <a:ext uri="{FF2B5EF4-FFF2-40B4-BE49-F238E27FC236}">
                <a16:creationId xmlns:a16="http://schemas.microsoft.com/office/drawing/2014/main" id="{8CA5D5AF-D8F9-48E0-EDCE-5C43E64758C5}"/>
              </a:ext>
            </a:extLst>
          </p:cNvPr>
          <p:cNvSpPr txBox="1"/>
          <p:nvPr/>
        </p:nvSpPr>
        <p:spPr>
          <a:xfrm>
            <a:off x="245389" y="1062648"/>
            <a:ext cx="3285639"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t>Mapping table from the current Reporting guidelines available at the </a:t>
            </a:r>
            <a:r>
              <a:rPr lang="en-US" sz="3000">
                <a:hlinkClick r:id="rId3"/>
              </a:rPr>
              <a:t>Reference page</a:t>
            </a:r>
          </a:p>
          <a:p>
            <a:endParaRPr lang="en-US" sz="3000"/>
          </a:p>
          <a:p>
            <a:r>
              <a:rPr lang="en-US" sz="3000"/>
              <a:t>We are preparing updated versions for new INSPIRE PS and AM.</a:t>
            </a:r>
          </a:p>
        </p:txBody>
      </p:sp>
      <p:sp>
        <p:nvSpPr>
          <p:cNvPr id="6" name="TextBox 5">
            <a:extLst>
              <a:ext uri="{FF2B5EF4-FFF2-40B4-BE49-F238E27FC236}">
                <a16:creationId xmlns:a16="http://schemas.microsoft.com/office/drawing/2014/main" id="{2A990FBA-2D66-69B7-5A0B-819F52886E15}"/>
              </a:ext>
            </a:extLst>
          </p:cNvPr>
          <p:cNvSpPr txBox="1"/>
          <p:nvPr/>
        </p:nvSpPr>
        <p:spPr>
          <a:xfrm>
            <a:off x="6096000" y="6491467"/>
            <a:ext cx="60998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NOTE the table shows INSPIRE PS v4, which is now outdated</a:t>
            </a:r>
          </a:p>
        </p:txBody>
      </p:sp>
    </p:spTree>
    <p:extLst>
      <p:ext uri="{BB962C8B-B14F-4D97-AF65-F5344CB8AC3E}">
        <p14:creationId xmlns:p14="http://schemas.microsoft.com/office/powerpoint/2010/main" val="406325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8AC1-EA14-3C86-9E54-D609D242CD9A}"/>
              </a:ext>
            </a:extLst>
          </p:cNvPr>
          <p:cNvSpPr>
            <a:spLocks noGrp="1"/>
          </p:cNvSpPr>
          <p:nvPr>
            <p:ph type="title"/>
          </p:nvPr>
        </p:nvSpPr>
        <p:spPr>
          <a:xfrm>
            <a:off x="76200" y="-144654"/>
            <a:ext cx="10515600" cy="1325563"/>
          </a:xfrm>
        </p:spPr>
        <p:txBody>
          <a:bodyPr/>
          <a:lstStyle/>
          <a:p>
            <a:r>
              <a:rPr lang="en-US" dirty="0"/>
              <a:t>Useful INSPIRE links</a:t>
            </a:r>
          </a:p>
        </p:txBody>
      </p:sp>
      <p:sp>
        <p:nvSpPr>
          <p:cNvPr id="6" name="TextBox 5">
            <a:extLst>
              <a:ext uri="{FF2B5EF4-FFF2-40B4-BE49-F238E27FC236}">
                <a16:creationId xmlns:a16="http://schemas.microsoft.com/office/drawing/2014/main" id="{75AF5081-4212-EBD2-4BCF-3A0FC0537976}"/>
              </a:ext>
            </a:extLst>
          </p:cNvPr>
          <p:cNvSpPr txBox="1"/>
          <p:nvPr/>
        </p:nvSpPr>
        <p:spPr>
          <a:xfrm>
            <a:off x="102269" y="1205164"/>
            <a:ext cx="1241859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INSPIRE Consolidated UML data model</a:t>
            </a:r>
          </a:p>
          <a:p>
            <a:r>
              <a:rPr lang="en-US" sz="2400" dirty="0">
                <a:hlinkClick r:id="rId2"/>
              </a:rPr>
              <a:t>https://inspire-mif.github.io/uml-models/approved/html/</a:t>
            </a:r>
            <a:r>
              <a:rPr lang="en-US" sz="2400" dirty="0"/>
              <a:t> </a:t>
            </a:r>
          </a:p>
          <a:p>
            <a:endParaRPr lang="LID4096" sz="2400" dirty="0"/>
          </a:p>
          <a:p>
            <a:r>
              <a:rPr lang="en-US" sz="2400" dirty="0"/>
              <a:t>Protected sites Version 4.0</a:t>
            </a:r>
          </a:p>
          <a:p>
            <a:r>
              <a:rPr lang="en-US" sz="2400" dirty="0">
                <a:hlinkClick r:id="rId3"/>
              </a:rPr>
              <a:t>https://github.com/INSPIRE-MIF/application-schemas/tree/main/schemas/2025.1/ps/4.0</a:t>
            </a:r>
            <a:r>
              <a:rPr lang="en-US" sz="2400" dirty="0"/>
              <a:t> </a:t>
            </a:r>
          </a:p>
          <a:p>
            <a:endParaRPr lang="LID4096" sz="2400" dirty="0"/>
          </a:p>
          <a:p>
            <a:r>
              <a:rPr lang="en-US" sz="2400" dirty="0"/>
              <a:t>Protected sites Version 5.0</a:t>
            </a:r>
          </a:p>
          <a:p>
            <a:r>
              <a:rPr lang="en-US" sz="2400" dirty="0">
                <a:hlinkClick r:id="rId4"/>
              </a:rPr>
              <a:t>https://github.com/INSPIRE-MIF/application-schemas/tree/main/schemas/2025.1/ps/5.0</a:t>
            </a:r>
            <a:r>
              <a:rPr lang="en-US" sz="2400" dirty="0"/>
              <a:t> </a:t>
            </a:r>
          </a:p>
          <a:p>
            <a:endParaRPr lang="LID4096" sz="2400" dirty="0"/>
          </a:p>
          <a:p>
            <a:r>
              <a:rPr lang="en-US" sz="2400" dirty="0"/>
              <a:t>Area management Version 4.0</a:t>
            </a:r>
          </a:p>
          <a:p>
            <a:r>
              <a:rPr lang="en-US" sz="2400" dirty="0">
                <a:hlinkClick r:id="rId5"/>
              </a:rPr>
              <a:t>https://github.com/INSPIRE-MIF/application-schemas/tree/main/schemas/2025.1/am/4.0</a:t>
            </a:r>
            <a:endParaRPr lang="en-US" sz="2400"/>
          </a:p>
          <a:p>
            <a:r>
              <a:rPr lang="en-US" sz="2400" dirty="0"/>
              <a:t> </a:t>
            </a:r>
          </a:p>
          <a:p>
            <a:endParaRPr lang="LID4096"/>
          </a:p>
        </p:txBody>
      </p:sp>
    </p:spTree>
    <p:extLst>
      <p:ext uri="{BB962C8B-B14F-4D97-AF65-F5344CB8AC3E}">
        <p14:creationId xmlns:p14="http://schemas.microsoft.com/office/powerpoint/2010/main" val="5686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ED308-46CF-D9F3-F333-9E871E834E4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0F27EA4-D585-974B-3BCF-5EAA94CCE301}"/>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B05F119C-DD17-CE34-8AA2-6F2A20EDA859}"/>
              </a:ext>
            </a:extLst>
          </p:cNvPr>
          <p:cNvSpPr txBox="1"/>
          <p:nvPr/>
        </p:nvSpPr>
        <p:spPr>
          <a:xfrm>
            <a:off x="-402996" y="177483"/>
            <a:ext cx="12269648" cy="523220"/>
          </a:xfrm>
          <a:prstGeom prst="rect">
            <a:avLst/>
          </a:prstGeom>
          <a:noFill/>
        </p:spPr>
        <p:txBody>
          <a:bodyPr wrap="square">
            <a:spAutoFit/>
          </a:bodyPr>
          <a:lstStyle/>
          <a:p>
            <a:pPr lvl="1">
              <a:buSzPts val="1000"/>
              <a:tabLst>
                <a:tab pos="914400" algn="l"/>
              </a:tabLst>
            </a:pPr>
            <a:r>
              <a:rPr lang="en-US" sz="2800" b="1">
                <a:latin typeface="Century Gothic" panose="020B0502020202020204" pitchFamily="34" charset="0"/>
              </a:rPr>
              <a:t>Agenda</a:t>
            </a:r>
            <a:endParaRPr lang="en-DK" sz="2800" b="1">
              <a:latin typeface="Century Gothic" panose="020B0502020202020204" pitchFamily="34" charset="0"/>
            </a:endParaRPr>
          </a:p>
        </p:txBody>
      </p:sp>
      <p:sp>
        <p:nvSpPr>
          <p:cNvPr id="8" name="TextBox 7">
            <a:extLst>
              <a:ext uri="{FF2B5EF4-FFF2-40B4-BE49-F238E27FC236}">
                <a16:creationId xmlns:a16="http://schemas.microsoft.com/office/drawing/2014/main" id="{1D22FCE5-DD60-4F78-F0AE-970D47601DD0}"/>
              </a:ext>
            </a:extLst>
          </p:cNvPr>
          <p:cNvSpPr txBox="1"/>
          <p:nvPr/>
        </p:nvSpPr>
        <p:spPr>
          <a:xfrm>
            <a:off x="0" y="878186"/>
            <a:ext cx="12073180" cy="4056175"/>
          </a:xfrm>
          <a:prstGeom prst="rect">
            <a:avLst/>
          </a:prstGeom>
          <a:noFill/>
        </p:spPr>
        <p:txBody>
          <a:bodyPr wrap="square" lIns="91440" tIns="45720" rIns="91440" bIns="45720" anchor="t">
            <a:spAutoFit/>
          </a:bodyPr>
          <a:lstStyle/>
          <a:p>
            <a:pPr>
              <a:lnSpc>
                <a:spcPct val="150000"/>
              </a:lnSpc>
            </a:pPr>
            <a:r>
              <a:rPr lang="en-US" sz="3000">
                <a:latin typeface="Aptos"/>
              </a:rPr>
              <a:t>Welcome to this webinar. We will cover three topics today. </a:t>
            </a:r>
          </a:p>
          <a:p>
            <a:pPr marL="1257300" lvl="2" indent="-342900">
              <a:lnSpc>
                <a:spcPct val="150000"/>
              </a:lnSpc>
              <a:buAutoNum type="arabicPeriod"/>
            </a:pPr>
            <a:r>
              <a:rPr lang="en-US" sz="3000">
                <a:latin typeface="Aptos"/>
              </a:rPr>
              <a:t>Changes to the schema</a:t>
            </a:r>
          </a:p>
          <a:p>
            <a:pPr marL="1257300" lvl="2" indent="-342900">
              <a:lnSpc>
                <a:spcPct val="150000"/>
              </a:lnSpc>
              <a:buAutoNum type="arabicPeriod"/>
            </a:pPr>
            <a:r>
              <a:rPr lang="en-US" sz="3000">
                <a:latin typeface="Aptos"/>
              </a:rPr>
              <a:t>Collection of strictly protected areas</a:t>
            </a:r>
          </a:p>
          <a:p>
            <a:pPr marL="1257300" lvl="2" indent="-342900">
              <a:lnSpc>
                <a:spcPct val="150000"/>
              </a:lnSpc>
              <a:buAutoNum type="arabicPeriod"/>
            </a:pPr>
            <a:r>
              <a:rPr lang="en-US" sz="3000">
                <a:latin typeface="Aptos"/>
              </a:rPr>
              <a:t>Collection of OECMs</a:t>
            </a:r>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a:t>
            </a:r>
          </a:p>
        </p:txBody>
      </p:sp>
      <p:pic>
        <p:nvPicPr>
          <p:cNvPr id="5" name="Picture 4">
            <a:extLst>
              <a:ext uri="{FF2B5EF4-FFF2-40B4-BE49-F238E27FC236}">
                <a16:creationId xmlns:a16="http://schemas.microsoft.com/office/drawing/2014/main" id="{8B4D62B3-897F-5240-48C5-02BD7975977E}"/>
              </a:ext>
            </a:extLst>
          </p:cNvPr>
          <p:cNvPicPr>
            <a:picLocks noChangeAspect="1"/>
          </p:cNvPicPr>
          <p:nvPr/>
        </p:nvPicPr>
        <p:blipFill>
          <a:blip r:embed="rId3"/>
          <a:stretch>
            <a:fillRect/>
          </a:stretch>
        </p:blipFill>
        <p:spPr>
          <a:xfrm>
            <a:off x="2382947" y="4250447"/>
            <a:ext cx="1143000" cy="1562100"/>
          </a:xfrm>
          <a:prstGeom prst="rect">
            <a:avLst/>
          </a:prstGeom>
        </p:spPr>
      </p:pic>
      <p:pic>
        <p:nvPicPr>
          <p:cNvPr id="7" name="Picture 6">
            <a:extLst>
              <a:ext uri="{FF2B5EF4-FFF2-40B4-BE49-F238E27FC236}">
                <a16:creationId xmlns:a16="http://schemas.microsoft.com/office/drawing/2014/main" id="{E4F5ED6B-E11B-8A81-3E3F-F704C220A0A7}"/>
              </a:ext>
            </a:extLst>
          </p:cNvPr>
          <p:cNvPicPr>
            <a:picLocks noChangeAspect="1"/>
          </p:cNvPicPr>
          <p:nvPr/>
        </p:nvPicPr>
        <p:blipFill>
          <a:blip r:embed="rId4"/>
          <a:stretch>
            <a:fillRect/>
          </a:stretch>
        </p:blipFill>
        <p:spPr>
          <a:xfrm>
            <a:off x="4668856" y="4250447"/>
            <a:ext cx="1162050" cy="1562100"/>
          </a:xfrm>
          <a:prstGeom prst="rect">
            <a:avLst/>
          </a:prstGeom>
        </p:spPr>
      </p:pic>
      <p:sp>
        <p:nvSpPr>
          <p:cNvPr id="11" name="TextBox 10">
            <a:extLst>
              <a:ext uri="{FF2B5EF4-FFF2-40B4-BE49-F238E27FC236}">
                <a16:creationId xmlns:a16="http://schemas.microsoft.com/office/drawing/2014/main" id="{E40F5AC6-9DC3-565F-0152-A8A3FFEB1CDD}"/>
              </a:ext>
            </a:extLst>
          </p:cNvPr>
          <p:cNvSpPr txBox="1"/>
          <p:nvPr/>
        </p:nvSpPr>
        <p:spPr>
          <a:xfrm>
            <a:off x="0" y="4037383"/>
            <a:ext cx="6301212" cy="553998"/>
          </a:xfrm>
          <a:prstGeom prst="rect">
            <a:avLst/>
          </a:prstGeom>
          <a:noFill/>
        </p:spPr>
        <p:txBody>
          <a:bodyPr wrap="square">
            <a:spAutoFit/>
          </a:bodyPr>
          <a:lstStyle/>
          <a:p>
            <a:r>
              <a:rPr lang="en-US" sz="3000">
                <a:latin typeface="Aptos" panose="020B0004020202020204" pitchFamily="34" charset="0"/>
              </a:rPr>
              <a:t>Who we are: </a:t>
            </a:r>
          </a:p>
        </p:txBody>
      </p:sp>
      <p:sp>
        <p:nvSpPr>
          <p:cNvPr id="13" name="TextBox 12">
            <a:extLst>
              <a:ext uri="{FF2B5EF4-FFF2-40B4-BE49-F238E27FC236}">
                <a16:creationId xmlns:a16="http://schemas.microsoft.com/office/drawing/2014/main" id="{7881047E-AB77-C162-CAA0-C437827BE575}"/>
              </a:ext>
            </a:extLst>
          </p:cNvPr>
          <p:cNvSpPr txBox="1"/>
          <p:nvPr/>
        </p:nvSpPr>
        <p:spPr>
          <a:xfrm>
            <a:off x="2299580" y="5876482"/>
            <a:ext cx="1321806" cy="369332"/>
          </a:xfrm>
          <a:prstGeom prst="rect">
            <a:avLst/>
          </a:prstGeom>
          <a:noFill/>
        </p:spPr>
        <p:txBody>
          <a:bodyPr wrap="square">
            <a:spAutoFit/>
          </a:bodyPr>
          <a:lstStyle/>
          <a:p>
            <a:r>
              <a:rPr lang="en-US" sz="1800">
                <a:latin typeface="Aptos" panose="020B0004020202020204" pitchFamily="34" charset="0"/>
              </a:rPr>
              <a:t>Mette Lund</a:t>
            </a:r>
            <a:endParaRPr lang="en-GB"/>
          </a:p>
        </p:txBody>
      </p:sp>
      <p:sp>
        <p:nvSpPr>
          <p:cNvPr id="14" name="TextBox 13">
            <a:extLst>
              <a:ext uri="{FF2B5EF4-FFF2-40B4-BE49-F238E27FC236}">
                <a16:creationId xmlns:a16="http://schemas.microsoft.com/office/drawing/2014/main" id="{47717D1E-85CF-EFF2-A44C-8A32E49E51CB}"/>
              </a:ext>
            </a:extLst>
          </p:cNvPr>
          <p:cNvSpPr txBox="1"/>
          <p:nvPr/>
        </p:nvSpPr>
        <p:spPr>
          <a:xfrm>
            <a:off x="4362261" y="5839706"/>
            <a:ext cx="1848414" cy="369332"/>
          </a:xfrm>
          <a:prstGeom prst="rect">
            <a:avLst/>
          </a:prstGeom>
          <a:noFill/>
        </p:spPr>
        <p:txBody>
          <a:bodyPr wrap="square">
            <a:spAutoFit/>
          </a:bodyPr>
          <a:lstStyle/>
          <a:p>
            <a:r>
              <a:rPr lang="en-US" sz="1800">
                <a:latin typeface="Aptos" panose="020B0004020202020204" pitchFamily="34" charset="0"/>
              </a:rPr>
              <a:t>Brian MacSharry</a:t>
            </a:r>
            <a:endParaRPr lang="en-GB"/>
          </a:p>
        </p:txBody>
      </p:sp>
    </p:spTree>
    <p:extLst>
      <p:ext uri="{BB962C8B-B14F-4D97-AF65-F5344CB8AC3E}">
        <p14:creationId xmlns:p14="http://schemas.microsoft.com/office/powerpoint/2010/main" val="206059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75E89-E178-5125-112C-275CD1E60B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4C858E-C920-129C-02A0-2FAE7ADA4313}"/>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481058F5-8BC7-29A5-E4B3-452F26A6D0EF}"/>
              </a:ext>
            </a:extLst>
          </p:cNvPr>
          <p:cNvSpPr txBox="1"/>
          <p:nvPr/>
        </p:nvSpPr>
        <p:spPr>
          <a:xfrm>
            <a:off x="-402996" y="177483"/>
            <a:ext cx="12269648" cy="523220"/>
          </a:xfrm>
          <a:prstGeom prst="rect">
            <a:avLst/>
          </a:prstGeom>
          <a:noFill/>
        </p:spPr>
        <p:txBody>
          <a:bodyPr wrap="square">
            <a:spAutoFit/>
          </a:bodyPr>
          <a:lstStyle/>
          <a:p>
            <a:pPr lvl="1">
              <a:buSzPts val="1000"/>
              <a:tabLst>
                <a:tab pos="914400" algn="l"/>
              </a:tabLst>
            </a:pPr>
            <a:r>
              <a:rPr lang="en-US" sz="2800" b="1">
                <a:latin typeface="Century Gothic" panose="020B0502020202020204" pitchFamily="34" charset="0"/>
              </a:rPr>
              <a:t>Questions?</a:t>
            </a:r>
            <a:endParaRPr lang="en-DK" sz="2800" b="1">
              <a:latin typeface="Century Gothic" panose="020B0502020202020204" pitchFamily="34" charset="0"/>
            </a:endParaRPr>
          </a:p>
        </p:txBody>
      </p:sp>
      <p:sp>
        <p:nvSpPr>
          <p:cNvPr id="8" name="TextBox 7">
            <a:extLst>
              <a:ext uri="{FF2B5EF4-FFF2-40B4-BE49-F238E27FC236}">
                <a16:creationId xmlns:a16="http://schemas.microsoft.com/office/drawing/2014/main" id="{982FAC96-5FA4-EFD7-B68E-28D3BEBB91D2}"/>
              </a:ext>
            </a:extLst>
          </p:cNvPr>
          <p:cNvSpPr txBox="1"/>
          <p:nvPr/>
        </p:nvSpPr>
        <p:spPr>
          <a:xfrm>
            <a:off x="59410" y="757704"/>
            <a:ext cx="12073180" cy="6258188"/>
          </a:xfrm>
          <a:prstGeom prst="rect">
            <a:avLst/>
          </a:prstGeom>
          <a:noFill/>
        </p:spPr>
        <p:txBody>
          <a:bodyPr wrap="square" lIns="91440" tIns="45720" rIns="91440" bIns="45720" anchor="t">
            <a:spAutoFit/>
          </a:bodyPr>
          <a:lstStyle/>
          <a:p>
            <a:pPr>
              <a:lnSpc>
                <a:spcPct val="150000"/>
              </a:lnSpc>
            </a:pPr>
            <a:endParaRPr lang="en-US" sz="3000">
              <a:latin typeface="Aptos" panose="020B0004020202020204" pitchFamily="34" charset="0"/>
            </a:endParaRPr>
          </a:p>
          <a:p>
            <a:pPr>
              <a:lnSpc>
                <a:spcPct val="150000"/>
              </a:lnSpc>
            </a:pPr>
            <a:r>
              <a:rPr lang="en-US" sz="3000" dirty="0">
                <a:latin typeface="Aptos"/>
              </a:rPr>
              <a:t>Do you have any questions for us?</a:t>
            </a:r>
          </a:p>
          <a:p>
            <a:pPr>
              <a:lnSpc>
                <a:spcPct val="150000"/>
              </a:lnSpc>
            </a:pPr>
            <a:endParaRPr lang="en-US" sz="3000">
              <a:latin typeface="Aptos" panose="020B0004020202020204" pitchFamily="34" charset="0"/>
            </a:endParaRPr>
          </a:p>
          <a:p>
            <a:pPr>
              <a:lnSpc>
                <a:spcPct val="150000"/>
              </a:lnSpc>
            </a:pPr>
            <a:r>
              <a:rPr lang="en-US" sz="3000" dirty="0">
                <a:latin typeface="Aptos"/>
              </a:rPr>
              <a:t>The reference portal and </a:t>
            </a:r>
            <a:r>
              <a:rPr lang="en-US" sz="3000" dirty="0" err="1">
                <a:latin typeface="Aptos"/>
              </a:rPr>
              <a:t>Reportnet</a:t>
            </a:r>
            <a:r>
              <a:rPr lang="en-US" sz="3000" dirty="0">
                <a:latin typeface="Aptos"/>
              </a:rPr>
              <a:t> 3 will be updated with descriptions, definitions, accepted values, etc. </a:t>
            </a:r>
          </a:p>
          <a:p>
            <a:pPr>
              <a:lnSpc>
                <a:spcPct val="150000"/>
              </a:lnSpc>
            </a:pPr>
            <a:endParaRPr lang="en-US" sz="3000" dirty="0">
              <a:latin typeface="Aptos"/>
            </a:endParaRPr>
          </a:p>
          <a:p>
            <a:pPr>
              <a:lnSpc>
                <a:spcPct val="150000"/>
              </a:lnSpc>
            </a:pPr>
            <a:r>
              <a:rPr lang="en-US" sz="3000" dirty="0">
                <a:ea typeface="+mn-lt"/>
                <a:cs typeface="+mn-lt"/>
                <a:hlinkClick r:id="rId3"/>
              </a:rPr>
              <a:t>Brian.MacSharry@eea.europa.eu</a:t>
            </a:r>
            <a:endParaRPr lang="en-US">
              <a:ea typeface="+mn-lt"/>
              <a:cs typeface="+mn-lt"/>
            </a:endParaRPr>
          </a:p>
          <a:p>
            <a:pPr>
              <a:lnSpc>
                <a:spcPct val="150000"/>
              </a:lnSpc>
            </a:pPr>
            <a:r>
              <a:rPr lang="en-US" sz="3000" dirty="0">
                <a:ea typeface="+mn-lt"/>
                <a:cs typeface="+mn-lt"/>
                <a:hlinkClick r:id="rId4"/>
              </a:rPr>
              <a:t>Mette.Lund@eea.europa.eu</a:t>
            </a:r>
            <a:endParaRPr lang="en-US">
              <a:ea typeface="+mn-lt"/>
              <a:cs typeface="+mn-lt"/>
            </a:endParaRPr>
          </a:p>
          <a:p>
            <a:pPr>
              <a:lnSpc>
                <a:spcPct val="150000"/>
              </a:lnSpc>
            </a:pPr>
            <a:endParaRPr lang="en-US" sz="3000" dirty="0"/>
          </a:p>
        </p:txBody>
      </p:sp>
    </p:spTree>
    <p:extLst>
      <p:ext uri="{BB962C8B-B14F-4D97-AF65-F5344CB8AC3E}">
        <p14:creationId xmlns:p14="http://schemas.microsoft.com/office/powerpoint/2010/main" val="162420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5C1918-E145-4B73-B764-CFACE3358912}"/>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B4F2886F-0D23-4A51-93CC-0EA01061DBAA}"/>
              </a:ext>
            </a:extLst>
          </p:cNvPr>
          <p:cNvSpPr txBox="1"/>
          <p:nvPr/>
        </p:nvSpPr>
        <p:spPr>
          <a:xfrm>
            <a:off x="-402996" y="177483"/>
            <a:ext cx="12269648" cy="523220"/>
          </a:xfrm>
          <a:prstGeom prst="rect">
            <a:avLst/>
          </a:prstGeom>
          <a:noFill/>
        </p:spPr>
        <p:txBody>
          <a:bodyPr wrap="square">
            <a:spAutoFit/>
          </a:bodyPr>
          <a:lstStyle/>
          <a:p>
            <a:pPr lvl="1">
              <a:buSzPts val="1000"/>
              <a:tabLst>
                <a:tab pos="914400" algn="l"/>
              </a:tabLst>
            </a:pPr>
            <a:r>
              <a:rPr lang="en-US" sz="2800" b="1">
                <a:latin typeface="Century Gothic" panose="020B0502020202020204" pitchFamily="34" charset="0"/>
              </a:rPr>
              <a:t>Policy setting – the “why” we are making changes. </a:t>
            </a:r>
            <a:endParaRPr lang="en-DK" sz="2800" b="1">
              <a:latin typeface="Century Gothic" panose="020B0502020202020204" pitchFamily="34" charset="0"/>
            </a:endParaRPr>
          </a:p>
        </p:txBody>
      </p:sp>
      <p:sp>
        <p:nvSpPr>
          <p:cNvPr id="8" name="TextBox 7">
            <a:extLst>
              <a:ext uri="{FF2B5EF4-FFF2-40B4-BE49-F238E27FC236}">
                <a16:creationId xmlns:a16="http://schemas.microsoft.com/office/drawing/2014/main" id="{4F536E6C-CFC8-4046-8222-84B822A88377}"/>
              </a:ext>
            </a:extLst>
          </p:cNvPr>
          <p:cNvSpPr txBox="1"/>
          <p:nvPr/>
        </p:nvSpPr>
        <p:spPr>
          <a:xfrm>
            <a:off x="0" y="878186"/>
            <a:ext cx="12073180" cy="3363678"/>
          </a:xfrm>
          <a:prstGeom prst="rect">
            <a:avLst/>
          </a:prstGeom>
          <a:noFill/>
        </p:spPr>
        <p:txBody>
          <a:bodyPr wrap="square" lIns="91440" tIns="45720" rIns="91440" bIns="45720" anchor="t">
            <a:spAutoFit/>
          </a:bodyPr>
          <a:lstStyle/>
          <a:p>
            <a:pPr>
              <a:lnSpc>
                <a:spcPct val="150000"/>
              </a:lnSpc>
            </a:pPr>
            <a:r>
              <a:rPr lang="en-US" sz="3000">
                <a:latin typeface="Aptos"/>
              </a:rPr>
              <a:t>There are two principal polices that drive these changes. </a:t>
            </a:r>
          </a:p>
          <a:p>
            <a:pPr marL="514350" indent="-514350">
              <a:lnSpc>
                <a:spcPct val="150000"/>
              </a:lnSpc>
              <a:buAutoNum type="arabicPeriod"/>
            </a:pPr>
            <a:r>
              <a:rPr lang="en-US" sz="3000">
                <a:latin typeface="Aptos"/>
              </a:rPr>
              <a:t>The Kunming-Montreal Global Biodiversity Framework</a:t>
            </a:r>
          </a:p>
          <a:p>
            <a:pPr marL="514350" indent="-514350">
              <a:lnSpc>
                <a:spcPct val="150000"/>
              </a:lnSpc>
              <a:buAutoNum type="arabicPeriod"/>
            </a:pPr>
            <a:r>
              <a:rPr lang="en-US" sz="3000"/>
              <a:t>EU Biodiversity Strategy to 2030</a:t>
            </a:r>
            <a:endParaRPr lang="en-US"/>
          </a:p>
          <a:p>
            <a:pPr>
              <a:lnSpc>
                <a:spcPct val="150000"/>
              </a:lnSpc>
            </a:pPr>
            <a:endParaRPr lang="en-US">
              <a:latin typeface="Century Gothic"/>
            </a:endParaRPr>
          </a:p>
          <a:p>
            <a:pPr>
              <a:lnSpc>
                <a:spcPct val="150000"/>
              </a:lnSpc>
            </a:pPr>
            <a:endParaRPr lang="en-US">
              <a:latin typeface="Century Gothic"/>
            </a:endParaRPr>
          </a:p>
          <a:p>
            <a:pPr>
              <a:lnSpc>
                <a:spcPct val="150000"/>
              </a:lnSpc>
            </a:pPr>
            <a:r>
              <a:rPr lang="en-US">
                <a:latin typeface="Century Gothic"/>
              </a:rPr>
              <a:t> </a:t>
            </a:r>
          </a:p>
        </p:txBody>
      </p:sp>
      <p:pic>
        <p:nvPicPr>
          <p:cNvPr id="2" name="Picture 1">
            <a:extLst>
              <a:ext uri="{FF2B5EF4-FFF2-40B4-BE49-F238E27FC236}">
                <a16:creationId xmlns:a16="http://schemas.microsoft.com/office/drawing/2014/main" id="{9C4AAA4A-9CC7-5CBF-DAD6-719E167950BD}"/>
              </a:ext>
            </a:extLst>
          </p:cNvPr>
          <p:cNvPicPr>
            <a:picLocks noChangeAspect="1"/>
          </p:cNvPicPr>
          <p:nvPr/>
        </p:nvPicPr>
        <p:blipFill rotWithShape="1">
          <a:blip r:embed="rId3"/>
          <a:srcRect l="18416" t="57232" r="34356" b="19098"/>
          <a:stretch/>
        </p:blipFill>
        <p:spPr>
          <a:xfrm>
            <a:off x="5429576" y="3784414"/>
            <a:ext cx="6382279" cy="1715989"/>
          </a:xfrm>
          <a:prstGeom prst="rect">
            <a:avLst/>
          </a:prstGeom>
        </p:spPr>
      </p:pic>
      <p:pic>
        <p:nvPicPr>
          <p:cNvPr id="3" name="Picture 2">
            <a:extLst>
              <a:ext uri="{FF2B5EF4-FFF2-40B4-BE49-F238E27FC236}">
                <a16:creationId xmlns:a16="http://schemas.microsoft.com/office/drawing/2014/main" id="{E9AD85FC-D9E6-5E73-07E7-F9F8A941D203}"/>
              </a:ext>
            </a:extLst>
          </p:cNvPr>
          <p:cNvPicPr>
            <a:picLocks noChangeAspect="1"/>
          </p:cNvPicPr>
          <p:nvPr/>
        </p:nvPicPr>
        <p:blipFill>
          <a:blip r:embed="rId4"/>
          <a:srcRect l="27273" t="13058" r="27386" b="25294"/>
          <a:stretch>
            <a:fillRect/>
          </a:stretch>
        </p:blipFill>
        <p:spPr>
          <a:xfrm>
            <a:off x="257494" y="3106297"/>
            <a:ext cx="4869627" cy="3517439"/>
          </a:xfrm>
          <a:prstGeom prst="rect">
            <a:avLst/>
          </a:prstGeom>
        </p:spPr>
      </p:pic>
    </p:spTree>
    <p:extLst>
      <p:ext uri="{BB962C8B-B14F-4D97-AF65-F5344CB8AC3E}">
        <p14:creationId xmlns:p14="http://schemas.microsoft.com/office/powerpoint/2010/main" val="391969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9F747-201E-502B-93BC-6303B2B266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968C7F0-ED05-EB0F-6916-0AFC25ED13A0}"/>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29C3F396-43E9-840F-E427-2DE301EDD2D7}"/>
              </a:ext>
            </a:extLst>
          </p:cNvPr>
          <p:cNvSpPr txBox="1"/>
          <p:nvPr/>
        </p:nvSpPr>
        <p:spPr>
          <a:xfrm>
            <a:off x="-402996" y="177483"/>
            <a:ext cx="12269648" cy="523220"/>
          </a:xfrm>
          <a:prstGeom prst="rect">
            <a:avLst/>
          </a:prstGeom>
          <a:noFill/>
        </p:spPr>
        <p:txBody>
          <a:bodyPr wrap="square">
            <a:spAutoFit/>
          </a:bodyPr>
          <a:lstStyle/>
          <a:p>
            <a:pPr lvl="1">
              <a:buSzPts val="1000"/>
              <a:tabLst>
                <a:tab pos="914400" algn="l"/>
              </a:tabLst>
            </a:pPr>
            <a:r>
              <a:rPr lang="en-US" sz="2800" b="1">
                <a:latin typeface="Century Gothic" panose="020B0502020202020204" pitchFamily="34" charset="0"/>
              </a:rPr>
              <a:t>Changes to schema</a:t>
            </a:r>
            <a:endParaRPr lang="en-DK" sz="2800" b="1">
              <a:latin typeface="Century Gothic" panose="020B0502020202020204" pitchFamily="34" charset="0"/>
            </a:endParaRPr>
          </a:p>
        </p:txBody>
      </p:sp>
      <p:sp>
        <p:nvSpPr>
          <p:cNvPr id="8" name="TextBox 7">
            <a:extLst>
              <a:ext uri="{FF2B5EF4-FFF2-40B4-BE49-F238E27FC236}">
                <a16:creationId xmlns:a16="http://schemas.microsoft.com/office/drawing/2014/main" id="{22FA6360-849A-E598-B05A-23482BAB3F04}"/>
              </a:ext>
            </a:extLst>
          </p:cNvPr>
          <p:cNvSpPr txBox="1"/>
          <p:nvPr/>
        </p:nvSpPr>
        <p:spPr>
          <a:xfrm>
            <a:off x="59410" y="1285592"/>
            <a:ext cx="12073180" cy="4873194"/>
          </a:xfrm>
          <a:prstGeom prst="rect">
            <a:avLst/>
          </a:prstGeom>
          <a:noFill/>
        </p:spPr>
        <p:txBody>
          <a:bodyPr wrap="square" lIns="91440" tIns="45720" rIns="91440" bIns="45720" anchor="t">
            <a:spAutoFit/>
          </a:bodyPr>
          <a:lstStyle/>
          <a:p>
            <a:pPr>
              <a:lnSpc>
                <a:spcPct val="150000"/>
              </a:lnSpc>
            </a:pPr>
            <a:r>
              <a:rPr lang="en-US" sz="3000">
                <a:latin typeface="Aptos" panose="020B0004020202020204" pitchFamily="34" charset="0"/>
              </a:rPr>
              <a:t>To accommodate the requirements of these policies we need to add several attributes. In addition, we are aligning these updates to the recent updates of the standard data form (SDF) for Natura 2000.  These changes will allow us to track, monitor and answer the ambitions of these policies. </a:t>
            </a:r>
          </a:p>
          <a:p>
            <a:pPr>
              <a:lnSpc>
                <a:spcPct val="150000"/>
              </a:lnSpc>
            </a:pPr>
            <a:endParaRPr lang="en-US" sz="3000">
              <a:latin typeface="Aptos" panose="020B0004020202020204" pitchFamily="34" charset="0"/>
            </a:endParaRPr>
          </a:p>
          <a:p>
            <a:pPr>
              <a:lnSpc>
                <a:spcPct val="150000"/>
              </a:lnSpc>
            </a:pPr>
            <a:r>
              <a:rPr lang="en-US" sz="3000">
                <a:latin typeface="Aptos" panose="020B0004020202020204" pitchFamily="34" charset="0"/>
              </a:rPr>
              <a:t>We will add definitions and descriptions on the reference portal.</a:t>
            </a:r>
          </a:p>
        </p:txBody>
      </p:sp>
    </p:spTree>
    <p:extLst>
      <p:ext uri="{BB962C8B-B14F-4D97-AF65-F5344CB8AC3E}">
        <p14:creationId xmlns:p14="http://schemas.microsoft.com/office/powerpoint/2010/main" val="103971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40050-65B2-751C-6A6B-00D6312426A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AE7E8F9-FF3E-D733-92DC-6F61FC065970}"/>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4B989813-BEED-2CC7-DA83-AAB85990C81C}"/>
              </a:ext>
            </a:extLst>
          </p:cNvPr>
          <p:cNvSpPr txBox="1"/>
          <p:nvPr/>
        </p:nvSpPr>
        <p:spPr>
          <a:xfrm>
            <a:off x="-402996" y="177483"/>
            <a:ext cx="12269648" cy="523220"/>
          </a:xfrm>
          <a:prstGeom prst="rect">
            <a:avLst/>
          </a:prstGeom>
          <a:noFill/>
        </p:spPr>
        <p:txBody>
          <a:bodyPr wrap="square" lIns="91440" tIns="45720" rIns="91440" bIns="45720" anchor="t">
            <a:spAutoFit/>
          </a:bodyPr>
          <a:lstStyle/>
          <a:p>
            <a:pPr lvl="1">
              <a:buSzPts val="1000"/>
              <a:tabLst>
                <a:tab pos="914400" algn="l"/>
              </a:tabLst>
            </a:pPr>
            <a:r>
              <a:rPr lang="en-US" sz="2800" b="1">
                <a:latin typeface="Century Gothic"/>
              </a:rPr>
              <a:t>Changes to schema – new fields (mandatory)</a:t>
            </a:r>
            <a:endParaRPr lang="en-DK" sz="2800" b="1">
              <a:latin typeface="Century Gothic"/>
            </a:endParaRPr>
          </a:p>
        </p:txBody>
      </p:sp>
      <p:sp>
        <p:nvSpPr>
          <p:cNvPr id="8" name="TextBox 7">
            <a:extLst>
              <a:ext uri="{FF2B5EF4-FFF2-40B4-BE49-F238E27FC236}">
                <a16:creationId xmlns:a16="http://schemas.microsoft.com/office/drawing/2014/main" id="{4247D9AF-13DA-0564-0E14-96103F38F19C}"/>
              </a:ext>
            </a:extLst>
          </p:cNvPr>
          <p:cNvSpPr txBox="1"/>
          <p:nvPr/>
        </p:nvSpPr>
        <p:spPr>
          <a:xfrm>
            <a:off x="59410" y="1285592"/>
            <a:ext cx="12073180" cy="4873194"/>
          </a:xfrm>
          <a:prstGeom prst="rect">
            <a:avLst/>
          </a:prstGeom>
          <a:noFill/>
        </p:spPr>
        <p:txBody>
          <a:bodyPr wrap="square" lIns="91440" tIns="45720" rIns="91440" bIns="45720" anchor="t">
            <a:spAutoFit/>
          </a:bodyPr>
          <a:lstStyle/>
          <a:p>
            <a:pPr marL="457200" indent="-457200">
              <a:lnSpc>
                <a:spcPct val="150000"/>
              </a:lnSpc>
              <a:buFont typeface="Arial" panose="020B0604020202020204" pitchFamily="34" charset="0"/>
              <a:buChar char="•"/>
            </a:pPr>
            <a:r>
              <a:rPr lang="en-US" sz="3000" b="1">
                <a:latin typeface="Aptos"/>
              </a:rPr>
              <a:t>Global and EU target 30%: </a:t>
            </a:r>
            <a:r>
              <a:rPr lang="en-US" sz="3000">
                <a:latin typeface="Aptos"/>
              </a:rPr>
              <a:t>identify whether this site is to be included in assessments tracking progress towards the 30% target (made up of protected areas and OECMs). </a:t>
            </a:r>
          </a:p>
          <a:p>
            <a:pPr>
              <a:lnSpc>
                <a:spcPct val="150000"/>
              </a:lnSpc>
            </a:pPr>
            <a:endParaRPr lang="en-US" sz="3000">
              <a:latin typeface="Aptos" panose="020B0004020202020204" pitchFamily="34" charset="0"/>
            </a:endParaRPr>
          </a:p>
          <a:p>
            <a:pPr marL="457200" indent="-457200">
              <a:lnSpc>
                <a:spcPct val="150000"/>
              </a:lnSpc>
              <a:buFont typeface="Arial" panose="020B0604020202020204" pitchFamily="34" charset="0"/>
              <a:buChar char="•"/>
            </a:pPr>
            <a:r>
              <a:rPr lang="en-US" sz="3000" b="1">
                <a:latin typeface="Aptos"/>
              </a:rPr>
              <a:t>Target 10%: </a:t>
            </a:r>
            <a:r>
              <a:rPr lang="en-US" sz="3000">
                <a:latin typeface="Aptos"/>
              </a:rPr>
              <a:t>identify whether this site is to be included in assessments tracking progress towards the 10% strict protected areas target. </a:t>
            </a:r>
          </a:p>
        </p:txBody>
      </p:sp>
    </p:spTree>
    <p:extLst>
      <p:ext uri="{BB962C8B-B14F-4D97-AF65-F5344CB8AC3E}">
        <p14:creationId xmlns:p14="http://schemas.microsoft.com/office/powerpoint/2010/main" val="4222802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B4CB3-40C2-3D98-4168-5F448FEBD5B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DD4A638-90F0-1B02-A56E-CBD95F9B0E5E}"/>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C55EF4D5-8A4A-6F2D-223C-03B0DC6C4893}"/>
              </a:ext>
            </a:extLst>
          </p:cNvPr>
          <p:cNvSpPr txBox="1"/>
          <p:nvPr/>
        </p:nvSpPr>
        <p:spPr>
          <a:xfrm>
            <a:off x="-402996" y="177483"/>
            <a:ext cx="12269648" cy="523220"/>
          </a:xfrm>
          <a:prstGeom prst="rect">
            <a:avLst/>
          </a:prstGeom>
          <a:noFill/>
        </p:spPr>
        <p:txBody>
          <a:bodyPr wrap="square" lIns="91440" tIns="45720" rIns="91440" bIns="45720" anchor="t">
            <a:spAutoFit/>
          </a:bodyPr>
          <a:lstStyle/>
          <a:p>
            <a:pPr lvl="1">
              <a:buSzPts val="1000"/>
              <a:tabLst>
                <a:tab pos="914400" algn="l"/>
              </a:tabLst>
            </a:pPr>
            <a:r>
              <a:rPr lang="en-US" sz="2800" b="1">
                <a:latin typeface="Century Gothic"/>
              </a:rPr>
              <a:t>Changes to schema – new fields (Optional)</a:t>
            </a:r>
            <a:endParaRPr lang="en-DK" sz="2800" b="1">
              <a:latin typeface="Century Gothic"/>
            </a:endParaRPr>
          </a:p>
        </p:txBody>
      </p:sp>
      <p:sp>
        <p:nvSpPr>
          <p:cNvPr id="8" name="TextBox 7">
            <a:extLst>
              <a:ext uri="{FF2B5EF4-FFF2-40B4-BE49-F238E27FC236}">
                <a16:creationId xmlns:a16="http://schemas.microsoft.com/office/drawing/2014/main" id="{C8158534-CB39-932D-77A6-0496A3DD5279}"/>
              </a:ext>
            </a:extLst>
          </p:cNvPr>
          <p:cNvSpPr txBox="1"/>
          <p:nvPr/>
        </p:nvSpPr>
        <p:spPr>
          <a:xfrm>
            <a:off x="59410" y="1285592"/>
            <a:ext cx="12073180" cy="4180696"/>
          </a:xfrm>
          <a:prstGeom prst="rect">
            <a:avLst/>
          </a:prstGeom>
          <a:noFill/>
        </p:spPr>
        <p:txBody>
          <a:bodyPr wrap="square" lIns="91440" tIns="45720" rIns="91440" bIns="45720" anchor="t">
            <a:spAutoFit/>
          </a:bodyPr>
          <a:lstStyle/>
          <a:p>
            <a:pPr marL="457200" indent="-457200">
              <a:lnSpc>
                <a:spcPct val="150000"/>
              </a:lnSpc>
              <a:buFont typeface="Arial" panose="020B0604020202020204" pitchFamily="34" charset="0"/>
              <a:buChar char="•"/>
            </a:pPr>
            <a:r>
              <a:rPr lang="en-US" sz="3000" b="1">
                <a:latin typeface="Aptos"/>
              </a:rPr>
              <a:t>Conservation objectives (Protected areas): </a:t>
            </a:r>
            <a:r>
              <a:rPr lang="en-US" sz="3000">
                <a:latin typeface="Aptos"/>
              </a:rPr>
              <a:t>identify the conservation objectives for the site – select from a code list.</a:t>
            </a:r>
          </a:p>
          <a:p>
            <a:pPr>
              <a:lnSpc>
                <a:spcPct val="150000"/>
              </a:lnSpc>
            </a:pPr>
            <a:endParaRPr lang="en-US" sz="3000">
              <a:latin typeface="Aptos" panose="020B0004020202020204" pitchFamily="34" charset="0"/>
            </a:endParaRPr>
          </a:p>
          <a:p>
            <a:pPr marL="457200" indent="-457200">
              <a:lnSpc>
                <a:spcPct val="150000"/>
              </a:lnSpc>
              <a:buFont typeface="Arial" panose="020B0604020202020204" pitchFamily="34" charset="0"/>
              <a:buChar char="•"/>
            </a:pPr>
            <a:r>
              <a:rPr lang="en-US" sz="3000" b="1">
                <a:latin typeface="Aptos"/>
              </a:rPr>
              <a:t>Conservation measures (Protected areas): </a:t>
            </a:r>
            <a:r>
              <a:rPr lang="en-US" sz="3000">
                <a:latin typeface="Aptos"/>
              </a:rPr>
              <a:t>identify the conservation measures for the site – select from a code list.</a:t>
            </a:r>
          </a:p>
          <a:p>
            <a:pPr marL="457200" indent="-457200">
              <a:lnSpc>
                <a:spcPct val="150000"/>
              </a:lnSpc>
              <a:buFont typeface="Arial" panose="020B0604020202020204" pitchFamily="34" charset="0"/>
              <a:buChar char="•"/>
            </a:pPr>
            <a:endParaRPr lang="en-US" sz="3000">
              <a:latin typeface="Aptos" panose="020B0004020202020204" pitchFamily="34" charset="0"/>
            </a:endParaRPr>
          </a:p>
        </p:txBody>
      </p:sp>
    </p:spTree>
    <p:extLst>
      <p:ext uri="{BB962C8B-B14F-4D97-AF65-F5344CB8AC3E}">
        <p14:creationId xmlns:p14="http://schemas.microsoft.com/office/powerpoint/2010/main" val="35324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5E87B-E125-E131-E04B-D595F214910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DD847CA-83DA-2D10-880D-2502B6002599}"/>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87F8D031-0188-776B-C57D-E1C41D40912A}"/>
              </a:ext>
            </a:extLst>
          </p:cNvPr>
          <p:cNvSpPr txBox="1"/>
          <p:nvPr/>
        </p:nvSpPr>
        <p:spPr>
          <a:xfrm>
            <a:off x="-402996" y="177483"/>
            <a:ext cx="12269648" cy="523220"/>
          </a:xfrm>
          <a:prstGeom prst="rect">
            <a:avLst/>
          </a:prstGeom>
          <a:noFill/>
        </p:spPr>
        <p:txBody>
          <a:bodyPr wrap="square" lIns="91440" tIns="45720" rIns="91440" bIns="45720" anchor="t">
            <a:spAutoFit/>
          </a:bodyPr>
          <a:lstStyle/>
          <a:p>
            <a:pPr lvl="1">
              <a:buSzPts val="1000"/>
              <a:tabLst>
                <a:tab pos="914400" algn="l"/>
              </a:tabLst>
            </a:pPr>
            <a:r>
              <a:rPr lang="en-US" sz="2800" b="1">
                <a:latin typeface="Century Gothic"/>
              </a:rPr>
              <a:t>Changes to schema – new fields (Optional)</a:t>
            </a:r>
            <a:endParaRPr lang="en-DK" sz="2800" b="1">
              <a:latin typeface="Century Gothic"/>
            </a:endParaRPr>
          </a:p>
        </p:txBody>
      </p:sp>
      <p:sp>
        <p:nvSpPr>
          <p:cNvPr id="8" name="TextBox 7">
            <a:extLst>
              <a:ext uri="{FF2B5EF4-FFF2-40B4-BE49-F238E27FC236}">
                <a16:creationId xmlns:a16="http://schemas.microsoft.com/office/drawing/2014/main" id="{B58346EC-7960-9FD0-FA38-5D6C2E35B7FD}"/>
              </a:ext>
            </a:extLst>
          </p:cNvPr>
          <p:cNvSpPr txBox="1"/>
          <p:nvPr/>
        </p:nvSpPr>
        <p:spPr>
          <a:xfrm>
            <a:off x="59410" y="1285592"/>
            <a:ext cx="12073180" cy="4180696"/>
          </a:xfrm>
          <a:prstGeom prst="rect">
            <a:avLst/>
          </a:prstGeom>
          <a:noFill/>
        </p:spPr>
        <p:txBody>
          <a:bodyPr wrap="square" lIns="91440" tIns="45720" rIns="91440" bIns="45720" anchor="t">
            <a:spAutoFit/>
          </a:bodyPr>
          <a:lstStyle/>
          <a:p>
            <a:pPr marL="457200" indent="-457200">
              <a:lnSpc>
                <a:spcPct val="150000"/>
              </a:lnSpc>
              <a:buFont typeface="Arial" panose="020B0604020202020204" pitchFamily="34" charset="0"/>
              <a:buChar char="•"/>
            </a:pPr>
            <a:r>
              <a:rPr lang="en-US" sz="3000" b="1">
                <a:latin typeface="Aptos"/>
              </a:rPr>
              <a:t>Management plan (Protected areas): </a:t>
            </a:r>
            <a:r>
              <a:rPr lang="en-US" sz="3000">
                <a:latin typeface="Aptos"/>
              </a:rPr>
              <a:t>identify if a management plan for the site exists-select from a code list.</a:t>
            </a:r>
          </a:p>
          <a:p>
            <a:pPr>
              <a:lnSpc>
                <a:spcPct val="150000"/>
              </a:lnSpc>
            </a:pPr>
            <a:endParaRPr lang="en-US" sz="3000">
              <a:latin typeface="Aptos" panose="020B0004020202020204" pitchFamily="34" charset="0"/>
            </a:endParaRPr>
          </a:p>
          <a:p>
            <a:pPr marL="457200" indent="-457200">
              <a:lnSpc>
                <a:spcPct val="150000"/>
              </a:lnSpc>
              <a:buFont typeface="Arial" panose="020B0604020202020204" pitchFamily="34" charset="0"/>
              <a:buChar char="•"/>
            </a:pPr>
            <a:r>
              <a:rPr lang="en-US" sz="3000" b="1">
                <a:latin typeface="Aptos"/>
              </a:rPr>
              <a:t>Management effectiveness (Protected areas): </a:t>
            </a:r>
            <a:r>
              <a:rPr lang="en-US" sz="3000">
                <a:latin typeface="Aptos"/>
              </a:rPr>
              <a:t>indicates if a management effectiveness assessment has been undertaken for this area from a code list.</a:t>
            </a:r>
          </a:p>
        </p:txBody>
      </p:sp>
    </p:spTree>
    <p:extLst>
      <p:ext uri="{BB962C8B-B14F-4D97-AF65-F5344CB8AC3E}">
        <p14:creationId xmlns:p14="http://schemas.microsoft.com/office/powerpoint/2010/main" val="333005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FF66-904F-76F0-D934-F2C3B05E84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D320C0A-5613-AC87-77CA-4B660416891A}"/>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08677694-C3E3-B5F7-9A59-D9D120DFDF64}"/>
              </a:ext>
            </a:extLst>
          </p:cNvPr>
          <p:cNvSpPr txBox="1"/>
          <p:nvPr/>
        </p:nvSpPr>
        <p:spPr>
          <a:xfrm>
            <a:off x="-402996" y="177483"/>
            <a:ext cx="12269648" cy="523220"/>
          </a:xfrm>
          <a:prstGeom prst="rect">
            <a:avLst/>
          </a:prstGeom>
          <a:noFill/>
        </p:spPr>
        <p:txBody>
          <a:bodyPr wrap="square" lIns="91440" tIns="45720" rIns="91440" bIns="45720" anchor="t">
            <a:spAutoFit/>
          </a:bodyPr>
          <a:lstStyle/>
          <a:p>
            <a:pPr lvl="1">
              <a:buSzPts val="1000"/>
              <a:tabLst>
                <a:tab pos="914400" algn="l"/>
              </a:tabLst>
            </a:pPr>
            <a:r>
              <a:rPr lang="en-US" sz="2800" b="1">
                <a:latin typeface="Century Gothic"/>
              </a:rPr>
              <a:t>Changes to schema – new fields OECMs</a:t>
            </a:r>
            <a:endParaRPr lang="en-DK" sz="2800" b="1">
              <a:latin typeface="Century Gothic"/>
            </a:endParaRPr>
          </a:p>
        </p:txBody>
      </p:sp>
      <p:sp>
        <p:nvSpPr>
          <p:cNvPr id="8" name="TextBox 7">
            <a:extLst>
              <a:ext uri="{FF2B5EF4-FFF2-40B4-BE49-F238E27FC236}">
                <a16:creationId xmlns:a16="http://schemas.microsoft.com/office/drawing/2014/main" id="{EDC64987-7F7B-4D93-FAF5-55003562BDD0}"/>
              </a:ext>
            </a:extLst>
          </p:cNvPr>
          <p:cNvSpPr txBox="1"/>
          <p:nvPr/>
        </p:nvSpPr>
        <p:spPr>
          <a:xfrm>
            <a:off x="59410" y="796704"/>
            <a:ext cx="12073180" cy="4484369"/>
          </a:xfrm>
          <a:prstGeom prst="rect">
            <a:avLst/>
          </a:prstGeom>
          <a:noFill/>
        </p:spPr>
        <p:txBody>
          <a:bodyPr wrap="square" lIns="91440" tIns="45720" rIns="91440" bIns="45720" anchor="t">
            <a:spAutoFit/>
          </a:bodyPr>
          <a:lstStyle/>
          <a:p>
            <a:pPr>
              <a:lnSpc>
                <a:spcPct val="150000"/>
              </a:lnSpc>
            </a:pPr>
            <a:r>
              <a:rPr lang="en-US" sz="3000" b="1" dirty="0">
                <a:latin typeface="Aptos"/>
              </a:rPr>
              <a:t>Other effective areas-based conservation measures (OECMs):</a:t>
            </a:r>
          </a:p>
          <a:p>
            <a:pPr>
              <a:lnSpc>
                <a:spcPct val="150000"/>
              </a:lnSpc>
            </a:pPr>
            <a:r>
              <a:rPr lang="en-US" dirty="0"/>
              <a:t>"A geographically defined area </a:t>
            </a:r>
            <a:r>
              <a:rPr lang="en-US" b="1" dirty="0"/>
              <a:t>other than a Protected Area</a:t>
            </a:r>
            <a:r>
              <a:rPr lang="en-US" dirty="0"/>
              <a:t>, which is governed and managed in ways that achieve positive and sustained long-term outcomes for the in-situ conservation of biodiversity, with associated ecosystem functions and services and where applicable, cultural, spiritual, socio–economic, and other locally relevant values.“</a:t>
            </a:r>
          </a:p>
          <a:p>
            <a:pPr marL="457200" indent="-457200">
              <a:lnSpc>
                <a:spcPct val="150000"/>
              </a:lnSpc>
              <a:buFont typeface="Arial" panose="020B0604020202020204" pitchFamily="34" charset="0"/>
              <a:buChar char="•"/>
            </a:pPr>
            <a:endParaRPr lang="en-US"/>
          </a:p>
          <a:p>
            <a:pPr>
              <a:lnSpc>
                <a:spcPct val="150000"/>
              </a:lnSpc>
            </a:pPr>
            <a:r>
              <a:rPr lang="en-US" dirty="0"/>
              <a:t>OECMs can be counted towards the EU target if: </a:t>
            </a:r>
          </a:p>
          <a:p>
            <a:pPr marL="285750" indent="-285750">
              <a:lnSpc>
                <a:spcPct val="150000"/>
              </a:lnSpc>
              <a:buFont typeface="Arial" panose="020B0604020202020204" pitchFamily="34" charset="0"/>
              <a:buChar char="•"/>
            </a:pPr>
            <a:r>
              <a:rPr lang="en-US" dirty="0"/>
              <a:t> the area is covered by a national or international legislative or administrative act or a contractual arrangement aiming to achieve long-term conservation outcomes; </a:t>
            </a:r>
          </a:p>
          <a:p>
            <a:pPr marL="285750" indent="-285750">
              <a:lnSpc>
                <a:spcPct val="150000"/>
              </a:lnSpc>
              <a:buFont typeface="Arial" panose="020B0604020202020204" pitchFamily="34" charset="0"/>
              <a:buChar char="•"/>
            </a:pPr>
            <a:r>
              <a:rPr lang="en-US" dirty="0"/>
              <a:t>conservation objectives and measures are in place; and  </a:t>
            </a:r>
          </a:p>
          <a:p>
            <a:pPr marL="285750" indent="-285750">
              <a:lnSpc>
                <a:spcPct val="150000"/>
              </a:lnSpc>
              <a:buFont typeface="Arial" panose="020B0604020202020204" pitchFamily="34" charset="0"/>
              <a:buChar char="•"/>
            </a:pPr>
            <a:r>
              <a:rPr lang="en-US" dirty="0"/>
              <a:t>effective management and monitoring of the biodiversity in the area is in place.</a:t>
            </a:r>
          </a:p>
        </p:txBody>
      </p:sp>
      <p:sp>
        <p:nvSpPr>
          <p:cNvPr id="7" name="TextBox 6">
            <a:extLst>
              <a:ext uri="{FF2B5EF4-FFF2-40B4-BE49-F238E27FC236}">
                <a16:creationId xmlns:a16="http://schemas.microsoft.com/office/drawing/2014/main" id="{51BF9184-0453-E962-3C64-80A71718149E}"/>
              </a:ext>
            </a:extLst>
          </p:cNvPr>
          <p:cNvSpPr txBox="1"/>
          <p:nvPr/>
        </p:nvSpPr>
        <p:spPr>
          <a:xfrm>
            <a:off x="0" y="5708445"/>
            <a:ext cx="12073179" cy="369332"/>
          </a:xfrm>
          <a:prstGeom prst="rect">
            <a:avLst/>
          </a:prstGeom>
          <a:noFill/>
        </p:spPr>
        <p:txBody>
          <a:bodyPr wrap="square">
            <a:spAutoFit/>
          </a:bodyPr>
          <a:lstStyle/>
          <a:p>
            <a:r>
              <a:rPr lang="en-US"/>
              <a:t>See </a:t>
            </a:r>
            <a:r>
              <a:rPr lang="en-US">
                <a:hlinkClick r:id="rId3"/>
              </a:rPr>
              <a:t>COMMISSION STAFF WORKING DOCUMENT Criteria and guidance for protected areas designations</a:t>
            </a:r>
            <a:endParaRPr lang="en-GB"/>
          </a:p>
        </p:txBody>
      </p:sp>
    </p:spTree>
    <p:extLst>
      <p:ext uri="{BB962C8B-B14F-4D97-AF65-F5344CB8AC3E}">
        <p14:creationId xmlns:p14="http://schemas.microsoft.com/office/powerpoint/2010/main" val="79793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28EAB-025B-87A6-FBF2-F59ED1C811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6549944-983D-5ADF-EF4C-F499AFF8F6EA}"/>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CA12DA77-2D98-2676-CD33-F5AD84DBC4E5}"/>
              </a:ext>
            </a:extLst>
          </p:cNvPr>
          <p:cNvSpPr txBox="1"/>
          <p:nvPr/>
        </p:nvSpPr>
        <p:spPr>
          <a:xfrm>
            <a:off x="-402996" y="177483"/>
            <a:ext cx="12269648" cy="523220"/>
          </a:xfrm>
          <a:prstGeom prst="rect">
            <a:avLst/>
          </a:prstGeom>
          <a:noFill/>
        </p:spPr>
        <p:txBody>
          <a:bodyPr wrap="square" lIns="91440" tIns="45720" rIns="91440" bIns="45720" anchor="t">
            <a:spAutoFit/>
          </a:bodyPr>
          <a:lstStyle/>
          <a:p>
            <a:pPr lvl="1">
              <a:buSzPts val="1000"/>
              <a:tabLst>
                <a:tab pos="914400" algn="l"/>
              </a:tabLst>
            </a:pPr>
            <a:r>
              <a:rPr lang="en-US" sz="2800" b="1">
                <a:latin typeface="Century Gothic"/>
              </a:rPr>
              <a:t>Changes to schema – new fields OECMs (Optional)</a:t>
            </a:r>
            <a:endParaRPr lang="en-DK" sz="2800" b="1">
              <a:latin typeface="Century Gothic"/>
            </a:endParaRPr>
          </a:p>
        </p:txBody>
      </p:sp>
      <p:sp>
        <p:nvSpPr>
          <p:cNvPr id="8" name="TextBox 7">
            <a:extLst>
              <a:ext uri="{FF2B5EF4-FFF2-40B4-BE49-F238E27FC236}">
                <a16:creationId xmlns:a16="http://schemas.microsoft.com/office/drawing/2014/main" id="{652B3D8C-37D8-8988-7A15-423E4E25898C}"/>
              </a:ext>
            </a:extLst>
          </p:cNvPr>
          <p:cNvSpPr txBox="1"/>
          <p:nvPr/>
        </p:nvSpPr>
        <p:spPr>
          <a:xfrm>
            <a:off x="59410" y="1285592"/>
            <a:ext cx="12073180" cy="4873194"/>
          </a:xfrm>
          <a:prstGeom prst="rect">
            <a:avLst/>
          </a:prstGeom>
          <a:noFill/>
        </p:spPr>
        <p:txBody>
          <a:bodyPr wrap="square" lIns="91440" tIns="45720" rIns="91440" bIns="45720" anchor="t">
            <a:spAutoFit/>
          </a:bodyPr>
          <a:lstStyle/>
          <a:p>
            <a:pPr marL="457200" indent="-457200">
              <a:lnSpc>
                <a:spcPct val="150000"/>
              </a:lnSpc>
              <a:buFont typeface="Arial" panose="020B0604020202020204" pitchFamily="34" charset="0"/>
              <a:buChar char="•"/>
            </a:pPr>
            <a:r>
              <a:rPr lang="en-US" sz="3000" b="1">
                <a:latin typeface="Aptos"/>
              </a:rPr>
              <a:t>OECM:</a:t>
            </a:r>
            <a:r>
              <a:rPr lang="en-US" sz="3000">
                <a:latin typeface="Aptos"/>
              </a:rPr>
              <a:t> identify whether the area is considered as an OECM </a:t>
            </a:r>
            <a:endParaRPr lang="en-US" sz="3000" b="1">
              <a:latin typeface="Aptos"/>
            </a:endParaRPr>
          </a:p>
          <a:p>
            <a:pPr marL="457200" indent="-457200">
              <a:lnSpc>
                <a:spcPct val="150000"/>
              </a:lnSpc>
              <a:buFont typeface="Arial" panose="020B0604020202020204" pitchFamily="34" charset="0"/>
              <a:buChar char="•"/>
            </a:pPr>
            <a:endParaRPr lang="en-US" sz="3000" b="1">
              <a:latin typeface="Aptos" panose="020B0004020202020204" pitchFamily="34" charset="0"/>
            </a:endParaRPr>
          </a:p>
          <a:p>
            <a:pPr marL="457200" indent="-457200">
              <a:lnSpc>
                <a:spcPct val="150000"/>
              </a:lnSpc>
              <a:buFont typeface="Arial" panose="020B0604020202020204" pitchFamily="34" charset="0"/>
              <a:buChar char="•"/>
            </a:pPr>
            <a:r>
              <a:rPr lang="en-US" sz="3000" b="1">
                <a:latin typeface="Aptos"/>
              </a:rPr>
              <a:t>Conservation objectives (OECM): </a:t>
            </a:r>
            <a:r>
              <a:rPr lang="en-US" sz="3000">
                <a:latin typeface="Aptos"/>
              </a:rPr>
              <a:t>identify the conservation objectives for the site – select from a code list.</a:t>
            </a:r>
          </a:p>
          <a:p>
            <a:pPr>
              <a:lnSpc>
                <a:spcPct val="150000"/>
              </a:lnSpc>
            </a:pPr>
            <a:endParaRPr lang="en-US" sz="3000">
              <a:latin typeface="Aptos" panose="020B0004020202020204" pitchFamily="34" charset="0"/>
            </a:endParaRPr>
          </a:p>
          <a:p>
            <a:pPr marL="457200" indent="-457200">
              <a:lnSpc>
                <a:spcPct val="150000"/>
              </a:lnSpc>
              <a:buFont typeface="Arial" panose="020B0604020202020204" pitchFamily="34" charset="0"/>
              <a:buChar char="•"/>
            </a:pPr>
            <a:r>
              <a:rPr lang="en-US" sz="3000" b="1">
                <a:latin typeface="Aptos"/>
              </a:rPr>
              <a:t>Supplementary information (OECM): </a:t>
            </a:r>
            <a:r>
              <a:rPr lang="en-US" sz="3000">
                <a:latin typeface="Aptos"/>
              </a:rPr>
              <a:t>Supplementary information concerning the recognition of the site as an OECM</a:t>
            </a:r>
          </a:p>
        </p:txBody>
      </p:sp>
    </p:spTree>
    <p:extLst>
      <p:ext uri="{BB962C8B-B14F-4D97-AF65-F5344CB8AC3E}">
        <p14:creationId xmlns:p14="http://schemas.microsoft.com/office/powerpoint/2010/main" val="2778232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4F3A3E2BB1DA4AB1BFDBF3956E9014" ma:contentTypeVersion="19" ma:contentTypeDescription="Create a new document." ma:contentTypeScope="" ma:versionID="8abb7070af800aeeb5aa8bf34f7c155b">
  <xsd:schema xmlns:xsd="http://www.w3.org/2001/XMLSchema" xmlns:xs="http://www.w3.org/2001/XMLSchema" xmlns:p="http://schemas.microsoft.com/office/2006/metadata/properties" xmlns:ns2="0f6cf646-3f47-4639-ab1a-910193be0788" xmlns:ns3="ce9c421d-e5c4-4d07-9374-0aa16904a551" targetNamespace="http://schemas.microsoft.com/office/2006/metadata/properties" ma:root="true" ma:fieldsID="4183e1a25ad97fd85dc7091fbbae1172" ns2:_="" ns3:_="">
    <xsd:import namespace="0f6cf646-3f47-4639-ab1a-910193be0788"/>
    <xsd:import namespace="ce9c421d-e5c4-4d07-9374-0aa16904a55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2:SharedWithUsers" minOccurs="0"/>
                <xsd:element ref="ns2:SharedWithDetails" minOccurs="0"/>
                <xsd:element ref="ns3:MediaServiceAutoKeyPoints" minOccurs="0"/>
                <xsd:element ref="ns3:MediaServiceKeyPoints"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element ref="ns3:MediaServiceLocation" minOccurs="0"/>
                <xsd:element ref="ns3:Statusof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cf646-3f47-4639-ab1a-910193be078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d843f02-7b13-4fe8-8847-fcb649af8a5e}" ma:internalName="TaxCatchAll" ma:showField="CatchAllData" ma:web="0f6cf646-3f47-4639-ab1a-910193be078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9c421d-e5c4-4d07-9374-0aa16904a5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de42cbc-566b-46c9-aea5-a71cdcd36d8f"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element name="Statusofdocument" ma:index="28" nillable="true" ma:displayName="Status of document" ma:format="Dropdown" ma:internalName="Statusofdocum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f6cf646-3f47-4639-ab1a-910193be0788" xsi:nil="true"/>
    <lcf76f155ced4ddcb4097134ff3c332f xmlns="ce9c421d-e5c4-4d07-9374-0aa16904a551">
      <Terms xmlns="http://schemas.microsoft.com/office/infopath/2007/PartnerControls"/>
    </lcf76f155ced4ddcb4097134ff3c332f>
    <Statusofdocument xmlns="ce9c421d-e5c4-4d07-9374-0aa16904a551" xsi:nil="true"/>
    <_dlc_DocId xmlns="0f6cf646-3f47-4639-ab1a-910193be0788">EIONET-1333827832-61580</_dlc_DocId>
    <_dlc_DocIdUrl xmlns="0f6cf646-3f47-4639-ab1a-910193be0788">
      <Url>https://eea1.sharepoint.com/teams/-EXT-Eionet/_layouts/15/DocIdRedir.aspx?ID=EIONET-1333827832-61580</Url>
      <Description>EIONET-1333827832-61580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0197E6B-75E8-4F5B-A4BB-D48B2E26CD86}">
  <ds:schemaRefs>
    <ds:schemaRef ds:uri="http://schemas.microsoft.com/sharepoint/v3/contenttype/forms"/>
  </ds:schemaRefs>
</ds:datastoreItem>
</file>

<file path=customXml/itemProps2.xml><?xml version="1.0" encoding="utf-8"?>
<ds:datastoreItem xmlns:ds="http://schemas.openxmlformats.org/officeDocument/2006/customXml" ds:itemID="{D5D83F4C-A4E3-402B-9B77-EF1AD7E4EFA5}"/>
</file>

<file path=customXml/itemProps3.xml><?xml version="1.0" encoding="utf-8"?>
<ds:datastoreItem xmlns:ds="http://schemas.openxmlformats.org/officeDocument/2006/customXml" ds:itemID="{DFC9EA61-3782-4835-A724-E538BF5EE4D1}">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B6BDADC2-8A23-4E93-B44B-68C8B45B7BFC}"/>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15</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spatial data (Type 1)</vt:lpstr>
      <vt:lpstr>PowerPoint Presentation</vt:lpstr>
      <vt:lpstr>PowerPoint Presentation</vt:lpstr>
      <vt:lpstr>Useful INSPIRE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MacSharry</dc:creator>
  <cp:revision>41</cp:revision>
  <dcterms:created xsi:type="dcterms:W3CDTF">2025-06-11T07:38:48Z</dcterms:created>
  <dcterms:modified xsi:type="dcterms:W3CDTF">2025-06-16T07:33:39Z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0x010100B04F3A3E2BB1DA4AB1BFDBF3956E9014</vt:lpwstr>
  </property>
  <property fmtid="{D5CDD505-2E9C-101B-9397-08002B2CF9AE}" pid="3" name="_dlc_DocIdItemGuid">
    <vt:lpwstr>7af6e9a3-4559-4b6d-bae3-69a16dffe2a1</vt:lpwstr>
  </property>
</Properties>
</file>