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64"/>
  </p:notesMasterIdLst>
  <p:sldIdLst>
    <p:sldId id="263" r:id="rId5"/>
    <p:sldId id="1697" r:id="rId6"/>
    <p:sldId id="1762" r:id="rId7"/>
    <p:sldId id="1795" r:id="rId8"/>
    <p:sldId id="1796" r:id="rId9"/>
    <p:sldId id="270" r:id="rId10"/>
    <p:sldId id="273" r:id="rId11"/>
    <p:sldId id="1769" r:id="rId12"/>
    <p:sldId id="1770" r:id="rId13"/>
    <p:sldId id="1775" r:id="rId14"/>
    <p:sldId id="278" r:id="rId15"/>
    <p:sldId id="1797" r:id="rId16"/>
    <p:sldId id="1771" r:id="rId17"/>
    <p:sldId id="279" r:id="rId18"/>
    <p:sldId id="1776" r:id="rId19"/>
    <p:sldId id="302" r:id="rId20"/>
    <p:sldId id="1777" r:id="rId21"/>
    <p:sldId id="1778" r:id="rId22"/>
    <p:sldId id="290" r:id="rId23"/>
    <p:sldId id="1764" r:id="rId24"/>
    <p:sldId id="1763" r:id="rId25"/>
    <p:sldId id="1780" r:id="rId26"/>
    <p:sldId id="1781" r:id="rId27"/>
    <p:sldId id="1782" r:id="rId28"/>
    <p:sldId id="1783" r:id="rId29"/>
    <p:sldId id="1784" r:id="rId30"/>
    <p:sldId id="1785" r:id="rId31"/>
    <p:sldId id="1786" r:id="rId32"/>
    <p:sldId id="1793" r:id="rId33"/>
    <p:sldId id="1798" r:id="rId34"/>
    <p:sldId id="301" r:id="rId35"/>
    <p:sldId id="1789" r:id="rId36"/>
    <p:sldId id="1761" r:id="rId37"/>
    <p:sldId id="1794" r:id="rId38"/>
    <p:sldId id="1790" r:id="rId39"/>
    <p:sldId id="1791" r:id="rId40"/>
    <p:sldId id="1799" r:id="rId41"/>
    <p:sldId id="1800" r:id="rId42"/>
    <p:sldId id="1801" r:id="rId43"/>
    <p:sldId id="1802" r:id="rId44"/>
    <p:sldId id="1805" r:id="rId45"/>
    <p:sldId id="1792" r:id="rId46"/>
    <p:sldId id="1809" r:id="rId47"/>
    <p:sldId id="1810" r:id="rId48"/>
    <p:sldId id="1813" r:id="rId49"/>
    <p:sldId id="1811" r:id="rId50"/>
    <p:sldId id="1812" r:id="rId51"/>
    <p:sldId id="1816" r:id="rId52"/>
    <p:sldId id="1814" r:id="rId53"/>
    <p:sldId id="1817" r:id="rId54"/>
    <p:sldId id="1818" r:id="rId55"/>
    <p:sldId id="318" r:id="rId56"/>
    <p:sldId id="1823" r:id="rId57"/>
    <p:sldId id="1824" r:id="rId58"/>
    <p:sldId id="1825" r:id="rId59"/>
    <p:sldId id="319" r:id="rId60"/>
    <p:sldId id="1826" r:id="rId61"/>
    <p:sldId id="1827" r:id="rId62"/>
    <p:sldId id="256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C8B2D0-5F72-EC02-25B8-676DCB739055}" name="Eleni Tryfon" initials="ET" userId="S::Eleni.Tryfon@eea.europa.eu::77ac8bd3-8acf-4776-ad70-bd51d99a4cc3" providerId="AD"/>
  <p188:author id="{8368B2EB-A903-F01C-A907-411F62EFB82B}" name="Mette Palitzsch Lund" initials="ML" userId="S::Mette.Lund@eea.europa.eu::b67fcc1b-5ca0-43ad-b1db-d02e935cfa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CDEE0"/>
    <a:srgbClr val="B8D0DB"/>
    <a:srgbClr val="ADB26E"/>
    <a:srgbClr val="EDD785"/>
    <a:srgbClr val="A2AF5A"/>
    <a:srgbClr val="9E8359"/>
    <a:srgbClr val="316300"/>
    <a:srgbClr val="312F01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8FCCE-E41D-4E2C-AA72-B4E9B1F83A5C}" v="134" dt="2025-03-12T08:53:34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3971" autoAdjust="0"/>
  </p:normalViewPr>
  <p:slideViewPr>
    <p:cSldViewPr snapToGrid="0">
      <p:cViewPr varScale="1">
        <p:scale>
          <a:sx n="102" d="100"/>
          <a:sy n="102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i Tryfon" userId="77ac8bd3-8acf-4776-ad70-bd51d99a4cc3" providerId="ADAL" clId="{9C98FCCE-E41D-4E2C-AA72-B4E9B1F83A5C}"/>
    <pc:docChg chg="undo redo custSel addSld delSld modSld sldOrd">
      <pc:chgData name="Eleni Tryfon" userId="77ac8bd3-8acf-4776-ad70-bd51d99a4cc3" providerId="ADAL" clId="{9C98FCCE-E41D-4E2C-AA72-B4E9B1F83A5C}" dt="2025-03-12T12:34:14.495" v="5845" actId="20577"/>
      <pc:docMkLst>
        <pc:docMk/>
      </pc:docMkLst>
      <pc:sldChg chg="modSp mod">
        <pc:chgData name="Eleni Tryfon" userId="77ac8bd3-8acf-4776-ad70-bd51d99a4cc3" providerId="ADAL" clId="{9C98FCCE-E41D-4E2C-AA72-B4E9B1F83A5C}" dt="2025-03-08T10:16:02.365" v="4147" actId="20577"/>
        <pc:sldMkLst>
          <pc:docMk/>
          <pc:sldMk cId="3209547502" sldId="256"/>
        </pc:sldMkLst>
        <pc:spChg chg="mod">
          <ac:chgData name="Eleni Tryfon" userId="77ac8bd3-8acf-4776-ad70-bd51d99a4cc3" providerId="ADAL" clId="{9C98FCCE-E41D-4E2C-AA72-B4E9B1F83A5C}" dt="2025-03-08T10:16:02.365" v="4147" actId="20577"/>
          <ac:spMkLst>
            <pc:docMk/>
            <pc:sldMk cId="3209547502" sldId="256"/>
            <ac:spMk id="4" creationId="{2F130865-1779-62B3-9AA1-F08626700E2C}"/>
          </ac:spMkLst>
        </pc:spChg>
      </pc:sldChg>
      <pc:sldChg chg="addSp delSp modSp del mod">
        <pc:chgData name="Eleni Tryfon" userId="77ac8bd3-8acf-4776-ad70-bd51d99a4cc3" providerId="ADAL" clId="{9C98FCCE-E41D-4E2C-AA72-B4E9B1F83A5C}" dt="2025-03-08T07:40:10.141" v="2194" actId="47"/>
        <pc:sldMkLst>
          <pc:docMk/>
          <pc:sldMk cId="2132719346" sldId="261"/>
        </pc:sldMkLst>
      </pc:sldChg>
      <pc:sldChg chg="del">
        <pc:chgData name="Eleni Tryfon" userId="77ac8bd3-8acf-4776-ad70-bd51d99a4cc3" providerId="ADAL" clId="{9C98FCCE-E41D-4E2C-AA72-B4E9B1F83A5C}" dt="2025-03-08T07:47:33.601" v="2449" actId="47"/>
        <pc:sldMkLst>
          <pc:docMk/>
          <pc:sldMk cId="4015414734" sldId="264"/>
        </pc:sldMkLst>
      </pc:sldChg>
      <pc:sldChg chg="addSp delSp modSp del mod">
        <pc:chgData name="Eleni Tryfon" userId="77ac8bd3-8acf-4776-ad70-bd51d99a4cc3" providerId="ADAL" clId="{9C98FCCE-E41D-4E2C-AA72-B4E9B1F83A5C}" dt="2025-03-08T08:36:54.713" v="2896" actId="47"/>
        <pc:sldMkLst>
          <pc:docMk/>
          <pc:sldMk cId="2384992847" sldId="268"/>
        </pc:sldMkLst>
      </pc:sldChg>
      <pc:sldChg chg="del">
        <pc:chgData name="Eleni Tryfon" userId="77ac8bd3-8acf-4776-ad70-bd51d99a4cc3" providerId="ADAL" clId="{9C98FCCE-E41D-4E2C-AA72-B4E9B1F83A5C}" dt="2025-03-08T10:15:21.847" v="4137" actId="47"/>
        <pc:sldMkLst>
          <pc:docMk/>
          <pc:sldMk cId="1519473544" sldId="269"/>
        </pc:sldMkLst>
      </pc:sldChg>
      <pc:sldChg chg="addSp delSp modSp mod">
        <pc:chgData name="Eleni Tryfon" userId="77ac8bd3-8acf-4776-ad70-bd51d99a4cc3" providerId="ADAL" clId="{9C98FCCE-E41D-4E2C-AA72-B4E9B1F83A5C}" dt="2025-03-08T07:49:54.418" v="2452" actId="1076"/>
        <pc:sldMkLst>
          <pc:docMk/>
          <pc:sldMk cId="2597692651" sldId="270"/>
        </pc:sldMkLst>
        <pc:picChg chg="mod">
          <ac:chgData name="Eleni Tryfon" userId="77ac8bd3-8acf-4776-ad70-bd51d99a4cc3" providerId="ADAL" clId="{9C98FCCE-E41D-4E2C-AA72-B4E9B1F83A5C}" dt="2025-03-07T13:10:59.415" v="50" actId="1076"/>
          <ac:picMkLst>
            <pc:docMk/>
            <pc:sldMk cId="2597692651" sldId="270"/>
            <ac:picMk id="2" creationId="{85ADDAA6-542E-8406-F3E0-2D0F5E2DD047}"/>
          </ac:picMkLst>
        </pc:picChg>
        <pc:picChg chg="add mod">
          <ac:chgData name="Eleni Tryfon" userId="77ac8bd3-8acf-4776-ad70-bd51d99a4cc3" providerId="ADAL" clId="{9C98FCCE-E41D-4E2C-AA72-B4E9B1F83A5C}" dt="2025-03-08T07:49:54.418" v="2452" actId="1076"/>
          <ac:picMkLst>
            <pc:docMk/>
            <pc:sldMk cId="2597692651" sldId="270"/>
            <ac:picMk id="4" creationId="{1F0747F2-49DF-A216-8916-DEAFD52EFB51}"/>
          </ac:picMkLst>
        </pc:picChg>
        <pc:picChg chg="add mod">
          <ac:chgData name="Eleni Tryfon" userId="77ac8bd3-8acf-4776-ad70-bd51d99a4cc3" providerId="ADAL" clId="{9C98FCCE-E41D-4E2C-AA72-B4E9B1F83A5C}" dt="2025-03-07T13:10:57.753" v="49" actId="14100"/>
          <ac:picMkLst>
            <pc:docMk/>
            <pc:sldMk cId="2597692651" sldId="270"/>
            <ac:picMk id="7" creationId="{9C3B5A87-5905-3FFA-FD64-EDA9FF311DB6}"/>
          </ac:picMkLst>
        </pc:picChg>
      </pc:sldChg>
      <pc:sldChg chg="addSp delSp modSp del mod">
        <pc:chgData name="Eleni Tryfon" userId="77ac8bd3-8acf-4776-ad70-bd51d99a4cc3" providerId="ADAL" clId="{9C98FCCE-E41D-4E2C-AA72-B4E9B1F83A5C}" dt="2025-03-07T13:05:20.634" v="26" actId="47"/>
        <pc:sldMkLst>
          <pc:docMk/>
          <pc:sldMk cId="860241859" sldId="271"/>
        </pc:sldMkLst>
      </pc:sldChg>
      <pc:sldChg chg="addSp delSp modSp mod">
        <pc:chgData name="Eleni Tryfon" userId="77ac8bd3-8acf-4776-ad70-bd51d99a4cc3" providerId="ADAL" clId="{9C98FCCE-E41D-4E2C-AA72-B4E9B1F83A5C}" dt="2025-03-08T07:51:24.936" v="2472" actId="1037"/>
        <pc:sldMkLst>
          <pc:docMk/>
          <pc:sldMk cId="3222550159" sldId="273"/>
        </pc:sldMkLst>
        <pc:picChg chg="add mod">
          <ac:chgData name="Eleni Tryfon" userId="77ac8bd3-8acf-4776-ad70-bd51d99a4cc3" providerId="ADAL" clId="{9C98FCCE-E41D-4E2C-AA72-B4E9B1F83A5C}" dt="2025-03-08T07:51:24.936" v="2472" actId="1037"/>
          <ac:picMkLst>
            <pc:docMk/>
            <pc:sldMk cId="3222550159" sldId="273"/>
            <ac:picMk id="3" creationId="{A8238D34-C1BB-1B58-1D07-38A80AA26198}"/>
          </ac:picMkLst>
        </pc:picChg>
      </pc:sldChg>
      <pc:sldChg chg="modSp del mod">
        <pc:chgData name="Eleni Tryfon" userId="77ac8bd3-8acf-4776-ad70-bd51d99a4cc3" providerId="ADAL" clId="{9C98FCCE-E41D-4E2C-AA72-B4E9B1F83A5C}" dt="2025-03-08T07:52:36.657" v="2473" actId="47"/>
        <pc:sldMkLst>
          <pc:docMk/>
          <pc:sldMk cId="3530434454" sldId="275"/>
        </pc:sldMkLst>
      </pc:sldChg>
      <pc:sldChg chg="del">
        <pc:chgData name="Eleni Tryfon" userId="77ac8bd3-8acf-4776-ad70-bd51d99a4cc3" providerId="ADAL" clId="{9C98FCCE-E41D-4E2C-AA72-B4E9B1F83A5C}" dt="2025-03-07T13:05:22.964" v="27" actId="47"/>
        <pc:sldMkLst>
          <pc:docMk/>
          <pc:sldMk cId="2199938982" sldId="276"/>
        </pc:sldMkLst>
      </pc:sldChg>
      <pc:sldChg chg="addSp delSp modSp mod ord">
        <pc:chgData name="Eleni Tryfon" userId="77ac8bd3-8acf-4776-ad70-bd51d99a4cc3" providerId="ADAL" clId="{9C98FCCE-E41D-4E2C-AA72-B4E9B1F83A5C}" dt="2025-03-08T07:58:51.586" v="2475"/>
        <pc:sldMkLst>
          <pc:docMk/>
          <pc:sldMk cId="2738870563" sldId="278"/>
        </pc:sldMkLst>
        <pc:picChg chg="add mod">
          <ac:chgData name="Eleni Tryfon" userId="77ac8bd3-8acf-4776-ad70-bd51d99a4cc3" providerId="ADAL" clId="{9C98FCCE-E41D-4E2C-AA72-B4E9B1F83A5C}" dt="2025-03-07T13:20:49.325" v="252" actId="14100"/>
          <ac:picMkLst>
            <pc:docMk/>
            <pc:sldMk cId="2738870563" sldId="278"/>
            <ac:picMk id="4" creationId="{6BACD330-ED13-8DA0-D9B9-3E7DC2421171}"/>
          </ac:picMkLst>
        </pc:picChg>
      </pc:sldChg>
      <pc:sldChg chg="addSp delSp modSp mod">
        <pc:chgData name="Eleni Tryfon" userId="77ac8bd3-8acf-4776-ad70-bd51d99a4cc3" providerId="ADAL" clId="{9C98FCCE-E41D-4E2C-AA72-B4E9B1F83A5C}" dt="2025-03-08T09:57:17.782" v="3729" actId="20577"/>
        <pc:sldMkLst>
          <pc:docMk/>
          <pc:sldMk cId="2340560077" sldId="279"/>
        </pc:sldMkLst>
        <pc:spChg chg="add mod">
          <ac:chgData name="Eleni Tryfon" userId="77ac8bd3-8acf-4776-ad70-bd51d99a4cc3" providerId="ADAL" clId="{9C98FCCE-E41D-4E2C-AA72-B4E9B1F83A5C}" dt="2025-03-08T09:57:17.782" v="3729" actId="20577"/>
          <ac:spMkLst>
            <pc:docMk/>
            <pc:sldMk cId="2340560077" sldId="279"/>
            <ac:spMk id="2" creationId="{22FB5B74-7D26-9FA1-217A-538125F9692E}"/>
          </ac:spMkLst>
        </pc:spChg>
        <pc:spChg chg="mod">
          <ac:chgData name="Eleni Tryfon" userId="77ac8bd3-8acf-4776-ad70-bd51d99a4cc3" providerId="ADAL" clId="{9C98FCCE-E41D-4E2C-AA72-B4E9B1F83A5C}" dt="2025-03-07T13:15:35.382" v="76" actId="1076"/>
          <ac:spMkLst>
            <pc:docMk/>
            <pc:sldMk cId="2340560077" sldId="279"/>
            <ac:spMk id="4" creationId="{01DA793D-B7F7-FEC2-7111-E8F7FFB9B691}"/>
          </ac:spMkLst>
        </pc:spChg>
        <pc:picChg chg="add mod ord">
          <ac:chgData name="Eleni Tryfon" userId="77ac8bd3-8acf-4776-ad70-bd51d99a4cc3" providerId="ADAL" clId="{9C98FCCE-E41D-4E2C-AA72-B4E9B1F83A5C}" dt="2025-03-07T13:15:30.484" v="75" actId="167"/>
          <ac:picMkLst>
            <pc:docMk/>
            <pc:sldMk cId="2340560077" sldId="279"/>
            <ac:picMk id="5" creationId="{9194E144-14BC-FBD7-E22E-B3B0782ED76C}"/>
          </ac:picMkLst>
        </pc:picChg>
      </pc:sldChg>
      <pc:sldChg chg="addSp delSp del mod">
        <pc:chgData name="Eleni Tryfon" userId="77ac8bd3-8acf-4776-ad70-bd51d99a4cc3" providerId="ADAL" clId="{9C98FCCE-E41D-4E2C-AA72-B4E9B1F83A5C}" dt="2025-03-12T07:38:15.182" v="5761" actId="47"/>
        <pc:sldMkLst>
          <pc:docMk/>
          <pc:sldMk cId="3793208572" sldId="280"/>
        </pc:sldMkLst>
      </pc:sldChg>
      <pc:sldChg chg="del">
        <pc:chgData name="Eleni Tryfon" userId="77ac8bd3-8acf-4776-ad70-bd51d99a4cc3" providerId="ADAL" clId="{9C98FCCE-E41D-4E2C-AA72-B4E9B1F83A5C}" dt="2025-03-07T13:11:19.036" v="52" actId="47"/>
        <pc:sldMkLst>
          <pc:docMk/>
          <pc:sldMk cId="3227298236" sldId="281"/>
        </pc:sldMkLst>
      </pc:sldChg>
      <pc:sldChg chg="addSp delSp del mod">
        <pc:chgData name="Eleni Tryfon" userId="77ac8bd3-8acf-4776-ad70-bd51d99a4cc3" providerId="ADAL" clId="{9C98FCCE-E41D-4E2C-AA72-B4E9B1F83A5C}" dt="2025-03-07T13:48:49.875" v="349" actId="47"/>
        <pc:sldMkLst>
          <pc:docMk/>
          <pc:sldMk cId="3980294474" sldId="285"/>
        </pc:sldMkLst>
      </pc:sldChg>
      <pc:sldChg chg="addSp delSp modSp del mod">
        <pc:chgData name="Eleni Tryfon" userId="77ac8bd3-8acf-4776-ad70-bd51d99a4cc3" providerId="ADAL" clId="{9C98FCCE-E41D-4E2C-AA72-B4E9B1F83A5C}" dt="2025-03-07T13:14:06.201" v="67" actId="47"/>
        <pc:sldMkLst>
          <pc:docMk/>
          <pc:sldMk cId="1078102780" sldId="287"/>
        </pc:sldMkLst>
      </pc:sldChg>
      <pc:sldChg chg="del">
        <pc:chgData name="Eleni Tryfon" userId="77ac8bd3-8acf-4776-ad70-bd51d99a4cc3" providerId="ADAL" clId="{9C98FCCE-E41D-4E2C-AA72-B4E9B1F83A5C}" dt="2025-03-07T13:39:59.539" v="310" actId="47"/>
        <pc:sldMkLst>
          <pc:docMk/>
          <pc:sldMk cId="1349887842" sldId="288"/>
        </pc:sldMkLst>
      </pc:sldChg>
      <pc:sldChg chg="addSp delSp modSp mod">
        <pc:chgData name="Eleni Tryfon" userId="77ac8bd3-8acf-4776-ad70-bd51d99a4cc3" providerId="ADAL" clId="{9C98FCCE-E41D-4E2C-AA72-B4E9B1F83A5C}" dt="2025-03-09T15:28:14.429" v="4670" actId="1076"/>
        <pc:sldMkLst>
          <pc:docMk/>
          <pc:sldMk cId="1005998707" sldId="290"/>
        </pc:sldMkLst>
        <pc:spChg chg="add mod">
          <ac:chgData name="Eleni Tryfon" userId="77ac8bd3-8acf-4776-ad70-bd51d99a4cc3" providerId="ADAL" clId="{9C98FCCE-E41D-4E2C-AA72-B4E9B1F83A5C}" dt="2025-03-08T08:13:28.630" v="2670" actId="207"/>
          <ac:spMkLst>
            <pc:docMk/>
            <pc:sldMk cId="1005998707" sldId="290"/>
            <ac:spMk id="2" creationId="{3B996F1C-3090-AD4A-552C-E70E45F408C1}"/>
          </ac:spMkLst>
        </pc:spChg>
        <pc:spChg chg="mod ord">
          <ac:chgData name="Eleni Tryfon" userId="77ac8bd3-8acf-4776-ad70-bd51d99a4cc3" providerId="ADAL" clId="{9C98FCCE-E41D-4E2C-AA72-B4E9B1F83A5C}" dt="2025-03-07T16:23:39.697" v="1989" actId="1037"/>
          <ac:spMkLst>
            <pc:docMk/>
            <pc:sldMk cId="1005998707" sldId="290"/>
            <ac:spMk id="14" creationId="{48BC6EB3-C885-65A4-F0A0-752D16ADB8E8}"/>
          </ac:spMkLst>
        </pc:spChg>
        <pc:spChg chg="mod ord">
          <ac:chgData name="Eleni Tryfon" userId="77ac8bd3-8acf-4776-ad70-bd51d99a4cc3" providerId="ADAL" clId="{9C98FCCE-E41D-4E2C-AA72-B4E9B1F83A5C}" dt="2025-03-07T15:10:30.342" v="1403" actId="1076"/>
          <ac:spMkLst>
            <pc:docMk/>
            <pc:sldMk cId="1005998707" sldId="290"/>
            <ac:spMk id="15" creationId="{6ACAC235-751E-A9FB-B129-71D8ECD44829}"/>
          </ac:spMkLst>
        </pc:spChg>
        <pc:spChg chg="add mod">
          <ac:chgData name="Eleni Tryfon" userId="77ac8bd3-8acf-4776-ad70-bd51d99a4cc3" providerId="ADAL" clId="{9C98FCCE-E41D-4E2C-AA72-B4E9B1F83A5C}" dt="2025-03-09T15:28:14.429" v="4670" actId="1076"/>
          <ac:spMkLst>
            <pc:docMk/>
            <pc:sldMk cId="1005998707" sldId="290"/>
            <ac:spMk id="22" creationId="{4F22A9FD-8837-546F-9203-11877603BAE6}"/>
          </ac:spMkLst>
        </pc:spChg>
        <pc:picChg chg="add mod">
          <ac:chgData name="Eleni Tryfon" userId="77ac8bd3-8acf-4776-ad70-bd51d99a4cc3" providerId="ADAL" clId="{9C98FCCE-E41D-4E2C-AA72-B4E9B1F83A5C}" dt="2025-03-07T15:10:41.061" v="1405" actId="14100"/>
          <ac:picMkLst>
            <pc:docMk/>
            <pc:sldMk cId="1005998707" sldId="290"/>
            <ac:picMk id="18" creationId="{261DD503-32FE-1579-2FAA-69E4B9D5782C}"/>
          </ac:picMkLst>
        </pc:picChg>
      </pc:sldChg>
      <pc:sldChg chg="del">
        <pc:chgData name="Eleni Tryfon" userId="77ac8bd3-8acf-4776-ad70-bd51d99a4cc3" providerId="ADAL" clId="{9C98FCCE-E41D-4E2C-AA72-B4E9B1F83A5C}" dt="2025-03-07T13:37:20.650" v="297" actId="47"/>
        <pc:sldMkLst>
          <pc:docMk/>
          <pc:sldMk cId="2436934905" sldId="294"/>
        </pc:sldMkLst>
      </pc:sldChg>
      <pc:sldChg chg="del">
        <pc:chgData name="Eleni Tryfon" userId="77ac8bd3-8acf-4776-ad70-bd51d99a4cc3" providerId="ADAL" clId="{9C98FCCE-E41D-4E2C-AA72-B4E9B1F83A5C}" dt="2025-03-07T13:19:52.554" v="248" actId="47"/>
        <pc:sldMkLst>
          <pc:docMk/>
          <pc:sldMk cId="2430044382" sldId="295"/>
        </pc:sldMkLst>
      </pc:sldChg>
      <pc:sldChg chg="del">
        <pc:chgData name="Eleni Tryfon" userId="77ac8bd3-8acf-4776-ad70-bd51d99a4cc3" providerId="ADAL" clId="{9C98FCCE-E41D-4E2C-AA72-B4E9B1F83A5C}" dt="2025-03-07T13:45:47.050" v="336" actId="47"/>
        <pc:sldMkLst>
          <pc:docMk/>
          <pc:sldMk cId="61691811" sldId="297"/>
        </pc:sldMkLst>
      </pc:sldChg>
      <pc:sldChg chg="del">
        <pc:chgData name="Eleni Tryfon" userId="77ac8bd3-8acf-4776-ad70-bd51d99a4cc3" providerId="ADAL" clId="{9C98FCCE-E41D-4E2C-AA72-B4E9B1F83A5C}" dt="2025-03-08T10:02:24.465" v="3899" actId="47"/>
        <pc:sldMkLst>
          <pc:docMk/>
          <pc:sldMk cId="1557763233" sldId="298"/>
        </pc:sldMkLst>
      </pc:sldChg>
      <pc:sldChg chg="del">
        <pc:chgData name="Eleni Tryfon" userId="77ac8bd3-8acf-4776-ad70-bd51d99a4cc3" providerId="ADAL" clId="{9C98FCCE-E41D-4E2C-AA72-B4E9B1F83A5C}" dt="2025-03-08T09:54:46.072" v="3615" actId="47"/>
        <pc:sldMkLst>
          <pc:docMk/>
          <pc:sldMk cId="284008201" sldId="299"/>
        </pc:sldMkLst>
      </pc:sldChg>
      <pc:sldChg chg="addSp delSp modSp mod">
        <pc:chgData name="Eleni Tryfon" userId="77ac8bd3-8acf-4776-ad70-bd51d99a4cc3" providerId="ADAL" clId="{9C98FCCE-E41D-4E2C-AA72-B4E9B1F83A5C}" dt="2025-03-12T07:36:35.411" v="5742" actId="1036"/>
        <pc:sldMkLst>
          <pc:docMk/>
          <pc:sldMk cId="3430626883" sldId="301"/>
        </pc:sldMkLst>
        <pc:spChg chg="add mod">
          <ac:chgData name="Eleni Tryfon" userId="77ac8bd3-8acf-4776-ad70-bd51d99a4cc3" providerId="ADAL" clId="{9C98FCCE-E41D-4E2C-AA72-B4E9B1F83A5C}" dt="2025-03-08T08:42:22.383" v="2901" actId="14100"/>
          <ac:spMkLst>
            <pc:docMk/>
            <pc:sldMk cId="3430626883" sldId="301"/>
            <ac:spMk id="2" creationId="{3F43358C-FF70-C9AE-7B10-316CE66ACEE9}"/>
          </ac:spMkLst>
        </pc:spChg>
        <pc:spChg chg="add mod">
          <ac:chgData name="Eleni Tryfon" userId="77ac8bd3-8acf-4776-ad70-bd51d99a4cc3" providerId="ADAL" clId="{9C98FCCE-E41D-4E2C-AA72-B4E9B1F83A5C}" dt="2025-03-08T08:42:54.823" v="2933" actId="14100"/>
          <ac:spMkLst>
            <pc:docMk/>
            <pc:sldMk cId="3430626883" sldId="301"/>
            <ac:spMk id="3" creationId="{5CBBB6C0-3DAE-8BFE-1AA1-93CC76795388}"/>
          </ac:spMkLst>
        </pc:spChg>
        <pc:spChg chg="add mod">
          <ac:chgData name="Eleni Tryfon" userId="77ac8bd3-8acf-4776-ad70-bd51d99a4cc3" providerId="ADAL" clId="{9C98FCCE-E41D-4E2C-AA72-B4E9B1F83A5C}" dt="2025-03-07T16:00:48.356" v="1787" actId="207"/>
          <ac:spMkLst>
            <pc:docMk/>
            <pc:sldMk cId="3430626883" sldId="301"/>
            <ac:spMk id="10" creationId="{66B57668-1B20-4BA7-8E1C-DFCCF8995DD1}"/>
          </ac:spMkLst>
        </pc:spChg>
        <pc:picChg chg="add mod">
          <ac:chgData name="Eleni Tryfon" userId="77ac8bd3-8acf-4776-ad70-bd51d99a4cc3" providerId="ADAL" clId="{9C98FCCE-E41D-4E2C-AA72-B4E9B1F83A5C}" dt="2025-03-07T15:23:50.648" v="1677" actId="1076"/>
          <ac:picMkLst>
            <pc:docMk/>
            <pc:sldMk cId="3430626883" sldId="301"/>
            <ac:picMk id="4" creationId="{BEA74968-6DBB-B9A1-600F-D730B2CE197C}"/>
          </ac:picMkLst>
        </pc:picChg>
        <pc:picChg chg="add mod">
          <ac:chgData name="Eleni Tryfon" userId="77ac8bd3-8acf-4776-ad70-bd51d99a4cc3" providerId="ADAL" clId="{9C98FCCE-E41D-4E2C-AA72-B4E9B1F83A5C}" dt="2025-03-12T07:36:35.411" v="5742" actId="1036"/>
          <ac:picMkLst>
            <pc:docMk/>
            <pc:sldMk cId="3430626883" sldId="301"/>
            <ac:picMk id="6" creationId="{8399FF98-2C4E-826F-5373-E0DC0B532A8D}"/>
          </ac:picMkLst>
        </pc:picChg>
        <pc:picChg chg="add mod">
          <ac:chgData name="Eleni Tryfon" userId="77ac8bd3-8acf-4776-ad70-bd51d99a4cc3" providerId="ADAL" clId="{9C98FCCE-E41D-4E2C-AA72-B4E9B1F83A5C}" dt="2025-03-07T15:59:57.805" v="1783" actId="1076"/>
          <ac:picMkLst>
            <pc:docMk/>
            <pc:sldMk cId="3430626883" sldId="301"/>
            <ac:picMk id="9" creationId="{A7672137-72B2-E1CC-2E2D-5267AD4DCCD5}"/>
          </ac:picMkLst>
        </pc:picChg>
      </pc:sldChg>
      <pc:sldChg chg="addSp delSp modSp mod">
        <pc:chgData name="Eleni Tryfon" userId="77ac8bd3-8acf-4776-ad70-bd51d99a4cc3" providerId="ADAL" clId="{9C98FCCE-E41D-4E2C-AA72-B4E9B1F83A5C}" dt="2025-03-07T13:39:54.597" v="309" actId="1035"/>
        <pc:sldMkLst>
          <pc:docMk/>
          <pc:sldMk cId="411021690" sldId="302"/>
        </pc:sldMkLst>
        <pc:spChg chg="add mod">
          <ac:chgData name="Eleni Tryfon" userId="77ac8bd3-8acf-4776-ad70-bd51d99a4cc3" providerId="ADAL" clId="{9C98FCCE-E41D-4E2C-AA72-B4E9B1F83A5C}" dt="2025-03-07T13:39:54.597" v="309" actId="1035"/>
          <ac:spMkLst>
            <pc:docMk/>
            <pc:sldMk cId="411021690" sldId="302"/>
            <ac:spMk id="7" creationId="{23F20AE3-28AE-A5CC-1B36-11C1C6BAECC9}"/>
          </ac:spMkLst>
        </pc:spChg>
        <pc:picChg chg="add mod">
          <ac:chgData name="Eleni Tryfon" userId="77ac8bd3-8acf-4776-ad70-bd51d99a4cc3" providerId="ADAL" clId="{9C98FCCE-E41D-4E2C-AA72-B4E9B1F83A5C}" dt="2025-03-07T13:39:22.089" v="302" actId="14100"/>
          <ac:picMkLst>
            <pc:docMk/>
            <pc:sldMk cId="411021690" sldId="302"/>
            <ac:picMk id="6" creationId="{453A9332-A432-F74B-4759-86B5DD7EE77F}"/>
          </ac:picMkLst>
        </pc:picChg>
      </pc:sldChg>
      <pc:sldChg chg="del">
        <pc:chgData name="Eleni Tryfon" userId="77ac8bd3-8acf-4776-ad70-bd51d99a4cc3" providerId="ADAL" clId="{9C98FCCE-E41D-4E2C-AA72-B4E9B1F83A5C}" dt="2025-03-08T09:54:48.376" v="3616" actId="47"/>
        <pc:sldMkLst>
          <pc:docMk/>
          <pc:sldMk cId="3085953714" sldId="304"/>
        </pc:sldMkLst>
      </pc:sldChg>
      <pc:sldChg chg="del">
        <pc:chgData name="Eleni Tryfon" userId="77ac8bd3-8acf-4776-ad70-bd51d99a4cc3" providerId="ADAL" clId="{9C98FCCE-E41D-4E2C-AA72-B4E9B1F83A5C}" dt="2025-03-08T09:11:45.655" v="3111" actId="47"/>
        <pc:sldMkLst>
          <pc:docMk/>
          <pc:sldMk cId="1668620904" sldId="306"/>
        </pc:sldMkLst>
      </pc:sldChg>
      <pc:sldChg chg="del">
        <pc:chgData name="Eleni Tryfon" userId="77ac8bd3-8acf-4776-ad70-bd51d99a4cc3" providerId="ADAL" clId="{9C98FCCE-E41D-4E2C-AA72-B4E9B1F83A5C}" dt="2025-03-08T09:32:42.040" v="3133" actId="47"/>
        <pc:sldMkLst>
          <pc:docMk/>
          <pc:sldMk cId="1178786418" sldId="307"/>
        </pc:sldMkLst>
      </pc:sldChg>
      <pc:sldChg chg="del">
        <pc:chgData name="Eleni Tryfon" userId="77ac8bd3-8acf-4776-ad70-bd51d99a4cc3" providerId="ADAL" clId="{9C98FCCE-E41D-4E2C-AA72-B4E9B1F83A5C}" dt="2025-03-08T09:12:54.292" v="3114" actId="47"/>
        <pc:sldMkLst>
          <pc:docMk/>
          <pc:sldMk cId="524622636" sldId="308"/>
        </pc:sldMkLst>
      </pc:sldChg>
      <pc:sldChg chg="del">
        <pc:chgData name="Eleni Tryfon" userId="77ac8bd3-8acf-4776-ad70-bd51d99a4cc3" providerId="ADAL" clId="{9C98FCCE-E41D-4E2C-AA72-B4E9B1F83A5C}" dt="2025-03-08T09:53:37.473" v="3612" actId="47"/>
        <pc:sldMkLst>
          <pc:docMk/>
          <pc:sldMk cId="1704232735" sldId="309"/>
        </pc:sldMkLst>
      </pc:sldChg>
      <pc:sldChg chg="del">
        <pc:chgData name="Eleni Tryfon" userId="77ac8bd3-8acf-4776-ad70-bd51d99a4cc3" providerId="ADAL" clId="{9C98FCCE-E41D-4E2C-AA72-B4E9B1F83A5C}" dt="2025-03-08T09:33:01.202" v="3134" actId="47"/>
        <pc:sldMkLst>
          <pc:docMk/>
          <pc:sldMk cId="3487380533" sldId="311"/>
        </pc:sldMkLst>
      </pc:sldChg>
      <pc:sldChg chg="del">
        <pc:chgData name="Eleni Tryfon" userId="77ac8bd3-8acf-4776-ad70-bd51d99a4cc3" providerId="ADAL" clId="{9C98FCCE-E41D-4E2C-AA72-B4E9B1F83A5C}" dt="2025-03-08T09:11:43.706" v="3110" actId="47"/>
        <pc:sldMkLst>
          <pc:docMk/>
          <pc:sldMk cId="757357813" sldId="312"/>
        </pc:sldMkLst>
      </pc:sldChg>
      <pc:sldChg chg="del">
        <pc:chgData name="Eleni Tryfon" userId="77ac8bd3-8acf-4776-ad70-bd51d99a4cc3" providerId="ADAL" clId="{9C98FCCE-E41D-4E2C-AA72-B4E9B1F83A5C}" dt="2025-03-08T09:40:12.268" v="3155" actId="47"/>
        <pc:sldMkLst>
          <pc:docMk/>
          <pc:sldMk cId="3586380852" sldId="313"/>
        </pc:sldMkLst>
      </pc:sldChg>
      <pc:sldChg chg="del">
        <pc:chgData name="Eleni Tryfon" userId="77ac8bd3-8acf-4776-ad70-bd51d99a4cc3" providerId="ADAL" clId="{9C98FCCE-E41D-4E2C-AA72-B4E9B1F83A5C}" dt="2025-03-08T09:45:06.790" v="3350" actId="47"/>
        <pc:sldMkLst>
          <pc:docMk/>
          <pc:sldMk cId="791261835" sldId="314"/>
        </pc:sldMkLst>
      </pc:sldChg>
      <pc:sldChg chg="del">
        <pc:chgData name="Eleni Tryfon" userId="77ac8bd3-8acf-4776-ad70-bd51d99a4cc3" providerId="ADAL" clId="{9C98FCCE-E41D-4E2C-AA72-B4E9B1F83A5C}" dt="2025-03-08T09:50:00.107" v="3597" actId="47"/>
        <pc:sldMkLst>
          <pc:docMk/>
          <pc:sldMk cId="2679787026" sldId="315"/>
        </pc:sldMkLst>
      </pc:sldChg>
      <pc:sldChg chg="del ord">
        <pc:chgData name="Eleni Tryfon" userId="77ac8bd3-8acf-4776-ad70-bd51d99a4cc3" providerId="ADAL" clId="{9C98FCCE-E41D-4E2C-AA72-B4E9B1F83A5C}" dt="2025-03-08T09:38:39.773" v="3151" actId="47"/>
        <pc:sldMkLst>
          <pc:docMk/>
          <pc:sldMk cId="3903019587" sldId="316"/>
        </pc:sldMkLst>
      </pc:sldChg>
      <pc:sldChg chg="del ord">
        <pc:chgData name="Eleni Tryfon" userId="77ac8bd3-8acf-4776-ad70-bd51d99a4cc3" providerId="ADAL" clId="{9C98FCCE-E41D-4E2C-AA72-B4E9B1F83A5C}" dt="2025-03-08T09:40:06.037" v="3154" actId="47"/>
        <pc:sldMkLst>
          <pc:docMk/>
          <pc:sldMk cId="2536636736" sldId="317"/>
        </pc:sldMkLst>
      </pc:sldChg>
      <pc:sldChg chg="addSp modSp mod">
        <pc:chgData name="Eleni Tryfon" userId="77ac8bd3-8acf-4776-ad70-bd51d99a4cc3" providerId="ADAL" clId="{9C98FCCE-E41D-4E2C-AA72-B4E9B1F83A5C}" dt="2025-03-09T16:00:39.022" v="4987" actId="1076"/>
        <pc:sldMkLst>
          <pc:docMk/>
          <pc:sldMk cId="2669959928" sldId="318"/>
        </pc:sldMkLst>
        <pc:spChg chg="add mod">
          <ac:chgData name="Eleni Tryfon" userId="77ac8bd3-8acf-4776-ad70-bd51d99a4cc3" providerId="ADAL" clId="{9C98FCCE-E41D-4E2C-AA72-B4E9B1F83A5C}" dt="2025-03-09T16:00:39.022" v="4987" actId="1076"/>
          <ac:spMkLst>
            <pc:docMk/>
            <pc:sldMk cId="2669959928" sldId="318"/>
            <ac:spMk id="2" creationId="{F10A9867-001B-5983-D3BE-0B00EC2E6C84}"/>
          </ac:spMkLst>
        </pc:spChg>
        <pc:spChg chg="mod">
          <ac:chgData name="Eleni Tryfon" userId="77ac8bd3-8acf-4776-ad70-bd51d99a4cc3" providerId="ADAL" clId="{9C98FCCE-E41D-4E2C-AA72-B4E9B1F83A5C}" dt="2025-03-09T16:00:32.380" v="4986" actId="113"/>
          <ac:spMkLst>
            <pc:docMk/>
            <pc:sldMk cId="2669959928" sldId="318"/>
            <ac:spMk id="4" creationId="{D67C3A1C-F9CA-E12E-F7E4-0D02CCD87CAF}"/>
          </ac:spMkLst>
        </pc:spChg>
      </pc:sldChg>
      <pc:sldChg chg="modSp mod ord">
        <pc:chgData name="Eleni Tryfon" userId="77ac8bd3-8acf-4776-ad70-bd51d99a4cc3" providerId="ADAL" clId="{9C98FCCE-E41D-4E2C-AA72-B4E9B1F83A5C}" dt="2025-03-08T10:11:12.358" v="4100" actId="20577"/>
        <pc:sldMkLst>
          <pc:docMk/>
          <pc:sldMk cId="2613679318" sldId="319"/>
        </pc:sldMkLst>
        <pc:spChg chg="mod">
          <ac:chgData name="Eleni Tryfon" userId="77ac8bd3-8acf-4776-ad70-bd51d99a4cc3" providerId="ADAL" clId="{9C98FCCE-E41D-4E2C-AA72-B4E9B1F83A5C}" dt="2025-03-08T10:11:12.358" v="4100" actId="20577"/>
          <ac:spMkLst>
            <pc:docMk/>
            <pc:sldMk cId="2613679318" sldId="319"/>
            <ac:spMk id="4" creationId="{10F27C90-C1AC-E8D9-AFE3-5D9C266C761D}"/>
          </ac:spMkLst>
        </pc:spChg>
      </pc:sldChg>
      <pc:sldChg chg="del">
        <pc:chgData name="Eleni Tryfon" userId="77ac8bd3-8acf-4776-ad70-bd51d99a4cc3" providerId="ADAL" clId="{9C98FCCE-E41D-4E2C-AA72-B4E9B1F83A5C}" dt="2025-03-08T09:41:05.502" v="3165" actId="47"/>
        <pc:sldMkLst>
          <pc:docMk/>
          <pc:sldMk cId="2210619790" sldId="321"/>
        </pc:sldMkLst>
      </pc:sldChg>
      <pc:sldChg chg="del ord">
        <pc:chgData name="Eleni Tryfon" userId="77ac8bd3-8acf-4776-ad70-bd51d99a4cc3" providerId="ADAL" clId="{9C98FCCE-E41D-4E2C-AA72-B4E9B1F83A5C}" dt="2025-03-08T10:11:00.792" v="4091" actId="47"/>
        <pc:sldMkLst>
          <pc:docMk/>
          <pc:sldMk cId="628218694" sldId="322"/>
        </pc:sldMkLst>
      </pc:sldChg>
      <pc:sldChg chg="del">
        <pc:chgData name="Eleni Tryfon" userId="77ac8bd3-8acf-4776-ad70-bd51d99a4cc3" providerId="ADAL" clId="{9C98FCCE-E41D-4E2C-AA72-B4E9B1F83A5C}" dt="2025-03-08T09:54:52.556" v="3618" actId="47"/>
        <pc:sldMkLst>
          <pc:docMk/>
          <pc:sldMk cId="3473332593" sldId="323"/>
        </pc:sldMkLst>
      </pc:sldChg>
      <pc:sldChg chg="del ord">
        <pc:chgData name="Eleni Tryfon" userId="77ac8bd3-8acf-4776-ad70-bd51d99a4cc3" providerId="ADAL" clId="{9C98FCCE-E41D-4E2C-AA72-B4E9B1F83A5C}" dt="2025-03-08T10:10:57.605" v="4090" actId="47"/>
        <pc:sldMkLst>
          <pc:docMk/>
          <pc:sldMk cId="3715611898" sldId="325"/>
        </pc:sldMkLst>
      </pc:sldChg>
      <pc:sldChg chg="del">
        <pc:chgData name="Eleni Tryfon" userId="77ac8bd3-8acf-4776-ad70-bd51d99a4cc3" providerId="ADAL" clId="{9C98FCCE-E41D-4E2C-AA72-B4E9B1F83A5C}" dt="2025-03-08T10:15:09.107" v="4136" actId="47"/>
        <pc:sldMkLst>
          <pc:docMk/>
          <pc:sldMk cId="3887598306" sldId="326"/>
        </pc:sldMkLst>
      </pc:sldChg>
      <pc:sldChg chg="del">
        <pc:chgData name="Eleni Tryfon" userId="77ac8bd3-8acf-4776-ad70-bd51d99a4cc3" providerId="ADAL" clId="{9C98FCCE-E41D-4E2C-AA72-B4E9B1F83A5C}" dt="2025-03-08T09:50:36.898" v="3605" actId="47"/>
        <pc:sldMkLst>
          <pc:docMk/>
          <pc:sldMk cId="1434785324" sldId="327"/>
        </pc:sldMkLst>
      </pc:sldChg>
      <pc:sldChg chg="del">
        <pc:chgData name="Eleni Tryfon" userId="77ac8bd3-8acf-4776-ad70-bd51d99a4cc3" providerId="ADAL" clId="{9C98FCCE-E41D-4E2C-AA72-B4E9B1F83A5C}" dt="2025-03-08T09:54:50.768" v="3617" actId="47"/>
        <pc:sldMkLst>
          <pc:docMk/>
          <pc:sldMk cId="2614575760" sldId="328"/>
        </pc:sldMkLst>
      </pc:sldChg>
      <pc:sldChg chg="del">
        <pc:chgData name="Eleni Tryfon" userId="77ac8bd3-8acf-4776-ad70-bd51d99a4cc3" providerId="ADAL" clId="{9C98FCCE-E41D-4E2C-AA72-B4E9B1F83A5C}" dt="2025-03-08T10:12:38.836" v="4109" actId="47"/>
        <pc:sldMkLst>
          <pc:docMk/>
          <pc:sldMk cId="1378315209" sldId="329"/>
        </pc:sldMkLst>
      </pc:sldChg>
      <pc:sldChg chg="del">
        <pc:chgData name="Eleni Tryfon" userId="77ac8bd3-8acf-4776-ad70-bd51d99a4cc3" providerId="ADAL" clId="{9C98FCCE-E41D-4E2C-AA72-B4E9B1F83A5C}" dt="2025-03-08T10:12:41.551" v="4110" actId="47"/>
        <pc:sldMkLst>
          <pc:docMk/>
          <pc:sldMk cId="2929467540" sldId="330"/>
        </pc:sldMkLst>
      </pc:sldChg>
      <pc:sldChg chg="del">
        <pc:chgData name="Eleni Tryfon" userId="77ac8bd3-8acf-4776-ad70-bd51d99a4cc3" providerId="ADAL" clId="{9C98FCCE-E41D-4E2C-AA72-B4E9B1F83A5C}" dt="2025-03-08T09:12:18.051" v="3112" actId="47"/>
        <pc:sldMkLst>
          <pc:docMk/>
          <pc:sldMk cId="47116526" sldId="331"/>
        </pc:sldMkLst>
      </pc:sldChg>
      <pc:sldChg chg="del">
        <pc:chgData name="Eleni Tryfon" userId="77ac8bd3-8acf-4776-ad70-bd51d99a4cc3" providerId="ADAL" clId="{9C98FCCE-E41D-4E2C-AA72-B4E9B1F83A5C}" dt="2025-03-08T09:12:27.292" v="3113" actId="47"/>
        <pc:sldMkLst>
          <pc:docMk/>
          <pc:sldMk cId="915513200" sldId="332"/>
        </pc:sldMkLst>
      </pc:sldChg>
      <pc:sldChg chg="del">
        <pc:chgData name="Eleni Tryfon" userId="77ac8bd3-8acf-4776-ad70-bd51d99a4cc3" providerId="ADAL" clId="{9C98FCCE-E41D-4E2C-AA72-B4E9B1F83A5C}" dt="2025-03-08T09:40:16.938" v="3156" actId="47"/>
        <pc:sldMkLst>
          <pc:docMk/>
          <pc:sldMk cId="2004356588" sldId="333"/>
        </pc:sldMkLst>
      </pc:sldChg>
      <pc:sldChg chg="del">
        <pc:chgData name="Eleni Tryfon" userId="77ac8bd3-8acf-4776-ad70-bd51d99a4cc3" providerId="ADAL" clId="{9C98FCCE-E41D-4E2C-AA72-B4E9B1F83A5C}" dt="2025-03-08T10:15:54.133" v="4141" actId="47"/>
        <pc:sldMkLst>
          <pc:docMk/>
          <pc:sldMk cId="1473893927" sldId="334"/>
        </pc:sldMkLst>
      </pc:sldChg>
      <pc:sldChg chg="del">
        <pc:chgData name="Eleni Tryfon" userId="77ac8bd3-8acf-4776-ad70-bd51d99a4cc3" providerId="ADAL" clId="{9C98FCCE-E41D-4E2C-AA72-B4E9B1F83A5C}" dt="2025-03-08T10:15:41.911" v="4139" actId="47"/>
        <pc:sldMkLst>
          <pc:docMk/>
          <pc:sldMk cId="3794348153" sldId="335"/>
        </pc:sldMkLst>
      </pc:sldChg>
      <pc:sldChg chg="del">
        <pc:chgData name="Eleni Tryfon" userId="77ac8bd3-8acf-4776-ad70-bd51d99a4cc3" providerId="ADAL" clId="{9C98FCCE-E41D-4E2C-AA72-B4E9B1F83A5C}" dt="2025-03-08T09:58:06.577" v="3758" actId="47"/>
        <pc:sldMkLst>
          <pc:docMk/>
          <pc:sldMk cId="1961560765" sldId="1678"/>
        </pc:sldMkLst>
      </pc:sldChg>
      <pc:sldChg chg="del">
        <pc:chgData name="Eleni Tryfon" userId="77ac8bd3-8acf-4776-ad70-bd51d99a4cc3" providerId="ADAL" clId="{9C98FCCE-E41D-4E2C-AA72-B4E9B1F83A5C}" dt="2025-03-08T10:15:51.133" v="4140" actId="47"/>
        <pc:sldMkLst>
          <pc:docMk/>
          <pc:sldMk cId="991342429" sldId="1687"/>
        </pc:sldMkLst>
      </pc:sldChg>
      <pc:sldChg chg="del">
        <pc:chgData name="Eleni Tryfon" userId="77ac8bd3-8acf-4776-ad70-bd51d99a4cc3" providerId="ADAL" clId="{9C98FCCE-E41D-4E2C-AA72-B4E9B1F83A5C}" dt="2025-03-08T10:15:38.926" v="4138" actId="47"/>
        <pc:sldMkLst>
          <pc:docMk/>
          <pc:sldMk cId="86858838" sldId="1695"/>
        </pc:sldMkLst>
      </pc:sldChg>
      <pc:sldChg chg="del">
        <pc:chgData name="Eleni Tryfon" userId="77ac8bd3-8acf-4776-ad70-bd51d99a4cc3" providerId="ADAL" clId="{9C98FCCE-E41D-4E2C-AA72-B4E9B1F83A5C}" dt="2025-03-08T09:48:57.677" v="3593" actId="47"/>
        <pc:sldMkLst>
          <pc:docMk/>
          <pc:sldMk cId="2369394035" sldId="1696"/>
        </pc:sldMkLst>
      </pc:sldChg>
      <pc:sldChg chg="addSp delSp modSp mod">
        <pc:chgData name="Eleni Tryfon" userId="77ac8bd3-8acf-4776-ad70-bd51d99a4cc3" providerId="ADAL" clId="{9C98FCCE-E41D-4E2C-AA72-B4E9B1F83A5C}" dt="2025-03-09T15:14:00.673" v="4629" actId="20577"/>
        <pc:sldMkLst>
          <pc:docMk/>
          <pc:sldMk cId="2799844831" sldId="1697"/>
        </pc:sldMkLst>
        <pc:spChg chg="mod">
          <ac:chgData name="Eleni Tryfon" userId="77ac8bd3-8acf-4776-ad70-bd51d99a4cc3" providerId="ADAL" clId="{9C98FCCE-E41D-4E2C-AA72-B4E9B1F83A5C}" dt="2025-03-09T15:14:00.673" v="4629" actId="20577"/>
          <ac:spMkLst>
            <pc:docMk/>
            <pc:sldMk cId="2799844831" sldId="1697"/>
            <ac:spMk id="2" creationId="{2262C675-415F-BDB1-643D-84B813B66FC5}"/>
          </ac:spMkLst>
        </pc:spChg>
        <pc:spChg chg="mod">
          <ac:chgData name="Eleni Tryfon" userId="77ac8bd3-8acf-4776-ad70-bd51d99a4cc3" providerId="ADAL" clId="{9C98FCCE-E41D-4E2C-AA72-B4E9B1F83A5C}" dt="2025-03-08T07:39:13.818" v="2177" actId="1076"/>
          <ac:spMkLst>
            <pc:docMk/>
            <pc:sldMk cId="2799844831" sldId="1697"/>
            <ac:spMk id="5" creationId="{C4FF78E1-3890-4643-F23E-58BE76B0BBC7}"/>
          </ac:spMkLst>
        </pc:spChg>
        <pc:spChg chg="add mod">
          <ac:chgData name="Eleni Tryfon" userId="77ac8bd3-8acf-4776-ad70-bd51d99a4cc3" providerId="ADAL" clId="{9C98FCCE-E41D-4E2C-AA72-B4E9B1F83A5C}" dt="2025-03-08T07:33:40.055" v="2176" actId="14100"/>
          <ac:spMkLst>
            <pc:docMk/>
            <pc:sldMk cId="2799844831" sldId="1697"/>
            <ac:spMk id="6" creationId="{42BBA7DD-510D-B8AC-F7A2-016FD76DB1C7}"/>
          </ac:spMkLst>
        </pc:spChg>
        <pc:spChg chg="mod">
          <ac:chgData name="Eleni Tryfon" userId="77ac8bd3-8acf-4776-ad70-bd51d99a4cc3" providerId="ADAL" clId="{9C98FCCE-E41D-4E2C-AA72-B4E9B1F83A5C}" dt="2025-03-08T07:33:33.865" v="2174" actId="1076"/>
          <ac:spMkLst>
            <pc:docMk/>
            <pc:sldMk cId="2799844831" sldId="1697"/>
            <ac:spMk id="7" creationId="{48B80089-5D29-DF70-A136-67C3EAA3AD20}"/>
          </ac:spMkLst>
        </pc:spChg>
      </pc:sldChg>
      <pc:sldChg chg="addSp delSp modSp mod">
        <pc:chgData name="Eleni Tryfon" userId="77ac8bd3-8acf-4776-ad70-bd51d99a4cc3" providerId="ADAL" clId="{9C98FCCE-E41D-4E2C-AA72-B4E9B1F83A5C}" dt="2025-03-12T12:34:14.495" v="5845" actId="20577"/>
        <pc:sldMkLst>
          <pc:docMk/>
          <pc:sldMk cId="486954463" sldId="1761"/>
        </pc:sldMkLst>
        <pc:spChg chg="add mod">
          <ac:chgData name="Eleni Tryfon" userId="77ac8bd3-8acf-4776-ad70-bd51d99a4cc3" providerId="ADAL" clId="{9C98FCCE-E41D-4E2C-AA72-B4E9B1F83A5C}" dt="2025-03-11T12:41:56.001" v="5464" actId="1035"/>
          <ac:spMkLst>
            <pc:docMk/>
            <pc:sldMk cId="486954463" sldId="1761"/>
            <ac:spMk id="3" creationId="{9807F55B-C77D-D3FF-C3E8-942F50C45D40}"/>
          </ac:spMkLst>
        </pc:spChg>
        <pc:spChg chg="mod">
          <ac:chgData name="Eleni Tryfon" userId="77ac8bd3-8acf-4776-ad70-bd51d99a4cc3" providerId="ADAL" clId="{9C98FCCE-E41D-4E2C-AA72-B4E9B1F83A5C}" dt="2025-03-11T12:41:48.264" v="5437" actId="1035"/>
          <ac:spMkLst>
            <pc:docMk/>
            <pc:sldMk cId="486954463" sldId="1761"/>
            <ac:spMk id="5" creationId="{47E8FCD1-184E-EF99-1E50-244E3C38B1B0}"/>
          </ac:spMkLst>
        </pc:spChg>
        <pc:spChg chg="mod">
          <ac:chgData name="Eleni Tryfon" userId="77ac8bd3-8acf-4776-ad70-bd51d99a4cc3" providerId="ADAL" clId="{9C98FCCE-E41D-4E2C-AA72-B4E9B1F83A5C}" dt="2025-03-12T12:34:14.495" v="5845" actId="20577"/>
          <ac:spMkLst>
            <pc:docMk/>
            <pc:sldMk cId="486954463" sldId="1761"/>
            <ac:spMk id="9" creationId="{2C01D9A8-B0DC-2654-D916-82DF74FB42F0}"/>
          </ac:spMkLst>
        </pc:spChg>
      </pc:sldChg>
      <pc:sldChg chg="modSp mod">
        <pc:chgData name="Eleni Tryfon" userId="77ac8bd3-8acf-4776-ad70-bd51d99a4cc3" providerId="ADAL" clId="{9C98FCCE-E41D-4E2C-AA72-B4E9B1F83A5C}" dt="2025-03-11T07:54:07.236" v="5089" actId="20577"/>
        <pc:sldMkLst>
          <pc:docMk/>
          <pc:sldMk cId="4068336973" sldId="1762"/>
        </pc:sldMkLst>
        <pc:spChg chg="mod">
          <ac:chgData name="Eleni Tryfon" userId="77ac8bd3-8acf-4776-ad70-bd51d99a4cc3" providerId="ADAL" clId="{9C98FCCE-E41D-4E2C-AA72-B4E9B1F83A5C}" dt="2025-03-11T07:54:07.236" v="5089" actId="20577"/>
          <ac:spMkLst>
            <pc:docMk/>
            <pc:sldMk cId="4068336973" sldId="1762"/>
            <ac:spMk id="6" creationId="{4A9D10BC-15AA-40FB-206C-C6B8ADEC9194}"/>
          </ac:spMkLst>
        </pc:spChg>
      </pc:sldChg>
      <pc:sldChg chg="addSp delSp modSp mod">
        <pc:chgData name="Eleni Tryfon" userId="77ac8bd3-8acf-4776-ad70-bd51d99a4cc3" providerId="ADAL" clId="{9C98FCCE-E41D-4E2C-AA72-B4E9B1F83A5C}" dt="2025-03-12T07:26:12.977" v="5693" actId="14100"/>
        <pc:sldMkLst>
          <pc:docMk/>
          <pc:sldMk cId="3438785193" sldId="1763"/>
        </pc:sldMkLst>
        <pc:spChg chg="add mod">
          <ac:chgData name="Eleni Tryfon" userId="77ac8bd3-8acf-4776-ad70-bd51d99a4cc3" providerId="ADAL" clId="{9C98FCCE-E41D-4E2C-AA72-B4E9B1F83A5C}" dt="2025-03-08T08:25:39.042" v="2721" actId="14100"/>
          <ac:spMkLst>
            <pc:docMk/>
            <pc:sldMk cId="3438785193" sldId="1763"/>
            <ac:spMk id="2" creationId="{C4345C5B-E20F-A83E-5678-B7FC1020DB02}"/>
          </ac:spMkLst>
        </pc:spChg>
        <pc:spChg chg="add mod">
          <ac:chgData name="Eleni Tryfon" userId="77ac8bd3-8acf-4776-ad70-bd51d99a4cc3" providerId="ADAL" clId="{9C98FCCE-E41D-4E2C-AA72-B4E9B1F83A5C}" dt="2025-03-08T08:25:58.936" v="2754" actId="1036"/>
          <ac:spMkLst>
            <pc:docMk/>
            <pc:sldMk cId="3438785193" sldId="1763"/>
            <ac:spMk id="4" creationId="{0A272C47-D88E-0FF5-87FD-D6B82AEF29A9}"/>
          </ac:spMkLst>
        </pc:spChg>
        <pc:spChg chg="add mod">
          <ac:chgData name="Eleni Tryfon" userId="77ac8bd3-8acf-4776-ad70-bd51d99a4cc3" providerId="ADAL" clId="{9C98FCCE-E41D-4E2C-AA72-B4E9B1F83A5C}" dt="2025-03-11T08:18:55.415" v="5193" actId="1036"/>
          <ac:spMkLst>
            <pc:docMk/>
            <pc:sldMk cId="3438785193" sldId="1763"/>
            <ac:spMk id="5" creationId="{9849F0D9-A9D3-867C-432D-D90FDC767961}"/>
          </ac:spMkLst>
        </pc:spChg>
        <pc:spChg chg="add mod">
          <ac:chgData name="Eleni Tryfon" userId="77ac8bd3-8acf-4776-ad70-bd51d99a4cc3" providerId="ADAL" clId="{9C98FCCE-E41D-4E2C-AA72-B4E9B1F83A5C}" dt="2025-03-12T07:26:12.977" v="5693" actId="14100"/>
          <ac:spMkLst>
            <pc:docMk/>
            <pc:sldMk cId="3438785193" sldId="1763"/>
            <ac:spMk id="6" creationId="{3A90104B-FB48-3F5A-878E-C9640339FC60}"/>
          </ac:spMkLst>
        </pc:spChg>
        <pc:spChg chg="add mod">
          <ac:chgData name="Eleni Tryfon" userId="77ac8bd3-8acf-4776-ad70-bd51d99a4cc3" providerId="ADAL" clId="{9C98FCCE-E41D-4E2C-AA72-B4E9B1F83A5C}" dt="2025-03-08T08:28:12.483" v="2772" actId="20577"/>
          <ac:spMkLst>
            <pc:docMk/>
            <pc:sldMk cId="3438785193" sldId="1763"/>
            <ac:spMk id="9" creationId="{EC445289-6287-0627-BA51-6E07F1B67B2E}"/>
          </ac:spMkLst>
        </pc:spChg>
        <pc:spChg chg="add mod">
          <ac:chgData name="Eleni Tryfon" userId="77ac8bd3-8acf-4776-ad70-bd51d99a4cc3" providerId="ADAL" clId="{9C98FCCE-E41D-4E2C-AA72-B4E9B1F83A5C}" dt="2025-03-12T07:25:18.030" v="5633" actId="20577"/>
          <ac:spMkLst>
            <pc:docMk/>
            <pc:sldMk cId="3438785193" sldId="1763"/>
            <ac:spMk id="19" creationId="{84B1187A-7068-0F0C-4DAE-3F921D8FA935}"/>
          </ac:spMkLst>
        </pc:spChg>
        <pc:picChg chg="add mod">
          <ac:chgData name="Eleni Tryfon" userId="77ac8bd3-8acf-4776-ad70-bd51d99a4cc3" providerId="ADAL" clId="{9C98FCCE-E41D-4E2C-AA72-B4E9B1F83A5C}" dt="2025-03-08T08:25:55.172" v="2747" actId="1036"/>
          <ac:picMkLst>
            <pc:docMk/>
            <pc:sldMk cId="3438785193" sldId="1763"/>
            <ac:picMk id="3" creationId="{9422FF43-D97D-0724-CB11-1BBCDD548E01}"/>
          </ac:picMkLst>
        </pc:picChg>
        <pc:picChg chg="add mod">
          <ac:chgData name="Eleni Tryfon" userId="77ac8bd3-8acf-4776-ad70-bd51d99a4cc3" providerId="ADAL" clId="{9C98FCCE-E41D-4E2C-AA72-B4E9B1F83A5C}" dt="2025-03-07T14:55:00.153" v="1284" actId="1076"/>
          <ac:picMkLst>
            <pc:docMk/>
            <pc:sldMk cId="3438785193" sldId="1763"/>
            <ac:picMk id="8" creationId="{E9E88CBA-2F98-D69A-3BE2-6388796EF878}"/>
          </ac:picMkLst>
        </pc:picChg>
        <pc:picChg chg="add mod">
          <ac:chgData name="Eleni Tryfon" userId="77ac8bd3-8acf-4776-ad70-bd51d99a4cc3" providerId="ADAL" clId="{9C98FCCE-E41D-4E2C-AA72-B4E9B1F83A5C}" dt="2025-03-08T08:29:09.078" v="2778" actId="1038"/>
          <ac:picMkLst>
            <pc:docMk/>
            <pc:sldMk cId="3438785193" sldId="1763"/>
            <ac:picMk id="11" creationId="{D14BAE73-793C-DBF9-A97E-83C166D810C6}"/>
          </ac:picMkLst>
        </pc:picChg>
        <pc:picChg chg="add mod">
          <ac:chgData name="Eleni Tryfon" userId="77ac8bd3-8acf-4776-ad70-bd51d99a4cc3" providerId="ADAL" clId="{9C98FCCE-E41D-4E2C-AA72-B4E9B1F83A5C}" dt="2025-03-07T14:54:54.721" v="1282" actId="1076"/>
          <ac:picMkLst>
            <pc:docMk/>
            <pc:sldMk cId="3438785193" sldId="1763"/>
            <ac:picMk id="13" creationId="{2EBB129F-AF8F-3EA6-79DA-65316897E09E}"/>
          </ac:picMkLst>
        </pc:picChg>
        <pc:picChg chg="add mod">
          <ac:chgData name="Eleni Tryfon" userId="77ac8bd3-8acf-4776-ad70-bd51d99a4cc3" providerId="ADAL" clId="{9C98FCCE-E41D-4E2C-AA72-B4E9B1F83A5C}" dt="2025-03-07T14:58:57.639" v="1289" actId="1035"/>
          <ac:picMkLst>
            <pc:docMk/>
            <pc:sldMk cId="3438785193" sldId="1763"/>
            <ac:picMk id="15" creationId="{19847815-ECC1-D71E-C913-861C63575E51}"/>
          </ac:picMkLst>
        </pc:picChg>
        <pc:picChg chg="add mod">
          <ac:chgData name="Eleni Tryfon" userId="77ac8bd3-8acf-4776-ad70-bd51d99a4cc3" providerId="ADAL" clId="{9C98FCCE-E41D-4E2C-AA72-B4E9B1F83A5C}" dt="2025-03-07T14:54:54.721" v="1282" actId="1076"/>
          <ac:picMkLst>
            <pc:docMk/>
            <pc:sldMk cId="3438785193" sldId="1763"/>
            <ac:picMk id="17" creationId="{5B5AB034-F676-6C82-E0E4-84B23D67E61F}"/>
          </ac:picMkLst>
        </pc:picChg>
      </pc:sldChg>
      <pc:sldChg chg="addSp modSp mod">
        <pc:chgData name="Eleni Tryfon" userId="77ac8bd3-8acf-4776-ad70-bd51d99a4cc3" providerId="ADAL" clId="{9C98FCCE-E41D-4E2C-AA72-B4E9B1F83A5C}" dt="2025-03-11T07:55:42.085" v="5161" actId="14100"/>
        <pc:sldMkLst>
          <pc:docMk/>
          <pc:sldMk cId="1891752935" sldId="1764"/>
        </pc:sldMkLst>
        <pc:spChg chg="add mod">
          <ac:chgData name="Eleni Tryfon" userId="77ac8bd3-8acf-4776-ad70-bd51d99a4cc3" providerId="ADAL" clId="{9C98FCCE-E41D-4E2C-AA72-B4E9B1F83A5C}" dt="2025-03-11T07:55:33.400" v="5159" actId="14100"/>
          <ac:spMkLst>
            <pc:docMk/>
            <pc:sldMk cId="1891752935" sldId="1764"/>
            <ac:spMk id="2" creationId="{6BE1FB74-B3A6-7F16-1F40-CE2084229F41}"/>
          </ac:spMkLst>
        </pc:spChg>
        <pc:spChg chg="mod">
          <ac:chgData name="Eleni Tryfon" userId="77ac8bd3-8acf-4776-ad70-bd51d99a4cc3" providerId="ADAL" clId="{9C98FCCE-E41D-4E2C-AA72-B4E9B1F83A5C}" dt="2025-03-09T15:29:51.928" v="4671" actId="20577"/>
          <ac:spMkLst>
            <pc:docMk/>
            <pc:sldMk cId="1891752935" sldId="1764"/>
            <ac:spMk id="3" creationId="{F33DB78E-FBF3-3B71-7451-239C35A8DC5E}"/>
          </ac:spMkLst>
        </pc:spChg>
        <pc:spChg chg="mod">
          <ac:chgData name="Eleni Tryfon" userId="77ac8bd3-8acf-4776-ad70-bd51d99a4cc3" providerId="ADAL" clId="{9C98FCCE-E41D-4E2C-AA72-B4E9B1F83A5C}" dt="2025-03-11T07:55:42.085" v="5161" actId="14100"/>
          <ac:spMkLst>
            <pc:docMk/>
            <pc:sldMk cId="1891752935" sldId="1764"/>
            <ac:spMk id="4" creationId="{C905E8DC-7F0A-07A5-77C5-CCDCF7798C2D}"/>
          </ac:spMkLst>
        </pc:spChg>
        <pc:spChg chg="add mod">
          <ac:chgData name="Eleni Tryfon" userId="77ac8bd3-8acf-4776-ad70-bd51d99a4cc3" providerId="ADAL" clId="{9C98FCCE-E41D-4E2C-AA72-B4E9B1F83A5C}" dt="2025-03-07T16:39:07.484" v="1996" actId="208"/>
          <ac:spMkLst>
            <pc:docMk/>
            <pc:sldMk cId="1891752935" sldId="1764"/>
            <ac:spMk id="5" creationId="{20CBA29E-E2B6-ED0C-4722-6161E700F2B4}"/>
          </ac:spMkLst>
        </pc:spChg>
      </pc:sldChg>
      <pc:sldChg chg="del">
        <pc:chgData name="Eleni Tryfon" userId="77ac8bd3-8acf-4776-ad70-bd51d99a4cc3" providerId="ADAL" clId="{9C98FCCE-E41D-4E2C-AA72-B4E9B1F83A5C}" dt="2025-03-08T08:51:19.394" v="2999" actId="47"/>
        <pc:sldMkLst>
          <pc:docMk/>
          <pc:sldMk cId="3018254655" sldId="1765"/>
        </pc:sldMkLst>
      </pc:sldChg>
      <pc:sldChg chg="addSp delSp modSp del mod">
        <pc:chgData name="Eleni Tryfon" userId="77ac8bd3-8acf-4776-ad70-bd51d99a4cc3" providerId="ADAL" clId="{9C98FCCE-E41D-4E2C-AA72-B4E9B1F83A5C}" dt="2025-03-07T16:43:43.861" v="2054" actId="47"/>
        <pc:sldMkLst>
          <pc:docMk/>
          <pc:sldMk cId="3921155423" sldId="1766"/>
        </pc:sldMkLst>
      </pc:sldChg>
      <pc:sldChg chg="del">
        <pc:chgData name="Eleni Tryfon" userId="77ac8bd3-8acf-4776-ad70-bd51d99a4cc3" providerId="ADAL" clId="{9C98FCCE-E41D-4E2C-AA72-B4E9B1F83A5C}" dt="2025-03-08T09:09:29.136" v="3109" actId="47"/>
        <pc:sldMkLst>
          <pc:docMk/>
          <pc:sldMk cId="1106986491" sldId="1767"/>
        </pc:sldMkLst>
      </pc:sldChg>
      <pc:sldChg chg="addSp modSp add del mod">
        <pc:chgData name="Eleni Tryfon" userId="77ac8bd3-8acf-4776-ad70-bd51d99a4cc3" providerId="ADAL" clId="{9C98FCCE-E41D-4E2C-AA72-B4E9B1F83A5C}" dt="2025-03-12T07:38:14.086" v="5760" actId="47"/>
        <pc:sldMkLst>
          <pc:docMk/>
          <pc:sldMk cId="2648196325" sldId="1768"/>
        </pc:sldMkLst>
      </pc:sldChg>
      <pc:sldChg chg="addSp delSp modSp add mod">
        <pc:chgData name="Eleni Tryfon" userId="77ac8bd3-8acf-4776-ad70-bd51d99a4cc3" providerId="ADAL" clId="{9C98FCCE-E41D-4E2C-AA72-B4E9B1F83A5C}" dt="2025-03-07T13:09:11.811" v="46" actId="1076"/>
        <pc:sldMkLst>
          <pc:docMk/>
          <pc:sldMk cId="2480018089" sldId="1769"/>
        </pc:sldMkLst>
        <pc:spChg chg="mod ord">
          <ac:chgData name="Eleni Tryfon" userId="77ac8bd3-8acf-4776-ad70-bd51d99a4cc3" providerId="ADAL" clId="{9C98FCCE-E41D-4E2C-AA72-B4E9B1F83A5C}" dt="2025-03-07T13:09:11.811" v="46" actId="1076"/>
          <ac:spMkLst>
            <pc:docMk/>
            <pc:sldMk cId="2480018089" sldId="1769"/>
            <ac:spMk id="3" creationId="{E20752DF-7473-3091-5A20-1217B2125AF9}"/>
          </ac:spMkLst>
        </pc:spChg>
        <pc:picChg chg="add mod">
          <ac:chgData name="Eleni Tryfon" userId="77ac8bd3-8acf-4776-ad70-bd51d99a4cc3" providerId="ADAL" clId="{9C98FCCE-E41D-4E2C-AA72-B4E9B1F83A5C}" dt="2025-03-07T13:08:57.007" v="43" actId="14100"/>
          <ac:picMkLst>
            <pc:docMk/>
            <pc:sldMk cId="2480018089" sldId="1769"/>
            <ac:picMk id="5" creationId="{D11EE8FB-2C1C-CCA2-3CF2-3F748390767F}"/>
          </ac:picMkLst>
        </pc:picChg>
      </pc:sldChg>
      <pc:sldChg chg="add">
        <pc:chgData name="Eleni Tryfon" userId="77ac8bd3-8acf-4776-ad70-bd51d99a4cc3" providerId="ADAL" clId="{9C98FCCE-E41D-4E2C-AA72-B4E9B1F83A5C}" dt="2025-03-07T13:11:10.881" v="51"/>
        <pc:sldMkLst>
          <pc:docMk/>
          <pc:sldMk cId="3279404548" sldId="1770"/>
        </pc:sldMkLst>
      </pc:sldChg>
      <pc:sldChg chg="addSp modSp new mod">
        <pc:chgData name="Eleni Tryfon" userId="77ac8bd3-8acf-4776-ad70-bd51d99a4cc3" providerId="ADAL" clId="{9C98FCCE-E41D-4E2C-AA72-B4E9B1F83A5C}" dt="2025-03-09T15:25:12.344" v="4667" actId="1037"/>
        <pc:sldMkLst>
          <pc:docMk/>
          <pc:sldMk cId="3516740649" sldId="1771"/>
        </pc:sldMkLst>
        <pc:spChg chg="add mod">
          <ac:chgData name="Eleni Tryfon" userId="77ac8bd3-8acf-4776-ad70-bd51d99a4cc3" providerId="ADAL" clId="{9C98FCCE-E41D-4E2C-AA72-B4E9B1F83A5C}" dt="2025-03-07T13:13:58.770" v="65" actId="1076"/>
          <ac:spMkLst>
            <pc:docMk/>
            <pc:sldMk cId="3516740649" sldId="1771"/>
            <ac:spMk id="3" creationId="{834215D9-94D4-93EF-6DB3-E96C67457404}"/>
          </ac:spMkLst>
        </pc:spChg>
        <pc:spChg chg="add mod ord">
          <ac:chgData name="Eleni Tryfon" userId="77ac8bd3-8acf-4776-ad70-bd51d99a4cc3" providerId="ADAL" clId="{9C98FCCE-E41D-4E2C-AA72-B4E9B1F83A5C}" dt="2025-03-07T13:28:56.348" v="276" actId="166"/>
          <ac:spMkLst>
            <pc:docMk/>
            <pc:sldMk cId="3516740649" sldId="1771"/>
            <ac:spMk id="4" creationId="{95217912-D87E-8926-E706-11E4ACD8268F}"/>
          </ac:spMkLst>
        </pc:spChg>
        <pc:picChg chg="add mod">
          <ac:chgData name="Eleni Tryfon" userId="77ac8bd3-8acf-4776-ad70-bd51d99a4cc3" providerId="ADAL" clId="{9C98FCCE-E41D-4E2C-AA72-B4E9B1F83A5C}" dt="2025-03-07T13:14:01.413" v="66" actId="1076"/>
          <ac:picMkLst>
            <pc:docMk/>
            <pc:sldMk cId="3516740649" sldId="1771"/>
            <ac:picMk id="2" creationId="{26E24BC6-5763-9D12-1D95-F4E18BC2D3E4}"/>
          </ac:picMkLst>
        </pc:picChg>
        <pc:picChg chg="add mod ord">
          <ac:chgData name="Eleni Tryfon" userId="77ac8bd3-8acf-4776-ad70-bd51d99a4cc3" providerId="ADAL" clId="{9C98FCCE-E41D-4E2C-AA72-B4E9B1F83A5C}" dt="2025-03-07T13:30:07.021" v="282" actId="1076"/>
          <ac:picMkLst>
            <pc:docMk/>
            <pc:sldMk cId="3516740649" sldId="1771"/>
            <ac:picMk id="6" creationId="{BEC2C717-3D0C-176D-8748-666B319DC66E}"/>
          </ac:picMkLst>
        </pc:picChg>
        <pc:picChg chg="add mod">
          <ac:chgData name="Eleni Tryfon" userId="77ac8bd3-8acf-4776-ad70-bd51d99a4cc3" providerId="ADAL" clId="{9C98FCCE-E41D-4E2C-AA72-B4E9B1F83A5C}" dt="2025-03-09T15:25:12.344" v="4667" actId="1037"/>
          <ac:picMkLst>
            <pc:docMk/>
            <pc:sldMk cId="3516740649" sldId="1771"/>
            <ac:picMk id="7" creationId="{5D79F032-937E-94A4-0E96-414F555F36F4}"/>
          </ac:picMkLst>
        </pc:picChg>
        <pc:picChg chg="add mod">
          <ac:chgData name="Eleni Tryfon" userId="77ac8bd3-8acf-4776-ad70-bd51d99a4cc3" providerId="ADAL" clId="{9C98FCCE-E41D-4E2C-AA72-B4E9B1F83A5C}" dt="2025-03-07T13:29:12.992" v="277" actId="14100"/>
          <ac:picMkLst>
            <pc:docMk/>
            <pc:sldMk cId="3516740649" sldId="1771"/>
            <ac:picMk id="8" creationId="{22D25304-65B0-6480-9CCE-3E3812B70BF9}"/>
          </ac:picMkLst>
        </pc:picChg>
        <pc:picChg chg="add mod">
          <ac:chgData name="Eleni Tryfon" userId="77ac8bd3-8acf-4776-ad70-bd51d99a4cc3" providerId="ADAL" clId="{9C98FCCE-E41D-4E2C-AA72-B4E9B1F83A5C}" dt="2025-03-07T13:29:18.928" v="278" actId="14100"/>
          <ac:picMkLst>
            <pc:docMk/>
            <pc:sldMk cId="3516740649" sldId="1771"/>
            <ac:picMk id="10" creationId="{3C80FD93-8413-2583-4917-62E9C7620477}"/>
          </ac:picMkLst>
        </pc:picChg>
      </pc:sldChg>
      <pc:sldChg chg="addSp delSp modSp add del mod">
        <pc:chgData name="Eleni Tryfon" userId="77ac8bd3-8acf-4776-ad70-bd51d99a4cc3" providerId="ADAL" clId="{9C98FCCE-E41D-4E2C-AA72-B4E9B1F83A5C}" dt="2025-03-07T13:36:34.365" v="289" actId="47"/>
        <pc:sldMkLst>
          <pc:docMk/>
          <pc:sldMk cId="3276014784" sldId="1772"/>
        </pc:sldMkLst>
      </pc:sldChg>
      <pc:sldChg chg="add del">
        <pc:chgData name="Eleni Tryfon" userId="77ac8bd3-8acf-4776-ad70-bd51d99a4cc3" providerId="ADAL" clId="{9C98FCCE-E41D-4E2C-AA72-B4E9B1F83A5C}" dt="2025-03-07T13:36:49.477" v="290" actId="47"/>
        <pc:sldMkLst>
          <pc:docMk/>
          <pc:sldMk cId="958337024" sldId="1773"/>
        </pc:sldMkLst>
      </pc:sldChg>
      <pc:sldChg chg="new del">
        <pc:chgData name="Eleni Tryfon" userId="77ac8bd3-8acf-4776-ad70-bd51d99a4cc3" providerId="ADAL" clId="{9C98FCCE-E41D-4E2C-AA72-B4E9B1F83A5C}" dt="2025-03-07T13:35:47.478" v="284" actId="47"/>
        <pc:sldMkLst>
          <pc:docMk/>
          <pc:sldMk cId="134309295" sldId="1774"/>
        </pc:sldMkLst>
      </pc:sldChg>
      <pc:sldChg chg="addSp delSp modSp add mod ord">
        <pc:chgData name="Eleni Tryfon" userId="77ac8bd3-8acf-4776-ad70-bd51d99a4cc3" providerId="ADAL" clId="{9C98FCCE-E41D-4E2C-AA72-B4E9B1F83A5C}" dt="2025-03-11T09:29:48.801" v="5321" actId="1038"/>
        <pc:sldMkLst>
          <pc:docMk/>
          <pc:sldMk cId="422131325" sldId="1775"/>
        </pc:sldMkLst>
        <pc:spChg chg="add mod">
          <ac:chgData name="Eleni Tryfon" userId="77ac8bd3-8acf-4776-ad70-bd51d99a4cc3" providerId="ADAL" clId="{9C98FCCE-E41D-4E2C-AA72-B4E9B1F83A5C}" dt="2025-03-11T09:29:48.801" v="5321" actId="1038"/>
          <ac:spMkLst>
            <pc:docMk/>
            <pc:sldMk cId="422131325" sldId="1775"/>
            <ac:spMk id="5" creationId="{BCEDFCBE-1772-8B8E-29EE-31EB7C031FDC}"/>
          </ac:spMkLst>
        </pc:spChg>
        <pc:spChg chg="add mod">
          <ac:chgData name="Eleni Tryfon" userId="77ac8bd3-8acf-4776-ad70-bd51d99a4cc3" providerId="ADAL" clId="{9C98FCCE-E41D-4E2C-AA72-B4E9B1F83A5C}" dt="2025-03-11T09:29:48.801" v="5321" actId="1038"/>
          <ac:spMkLst>
            <pc:docMk/>
            <pc:sldMk cId="422131325" sldId="1775"/>
            <ac:spMk id="7" creationId="{287955F0-AAD2-D2CD-D98B-4B3A0E2A95E1}"/>
          </ac:spMkLst>
        </pc:spChg>
        <pc:picChg chg="add mod">
          <ac:chgData name="Eleni Tryfon" userId="77ac8bd3-8acf-4776-ad70-bd51d99a4cc3" providerId="ADAL" clId="{9C98FCCE-E41D-4E2C-AA72-B4E9B1F83A5C}" dt="2025-03-08T08:00:54.382" v="2483" actId="1037"/>
          <ac:picMkLst>
            <pc:docMk/>
            <pc:sldMk cId="422131325" sldId="1775"/>
            <ac:picMk id="3" creationId="{927508D0-C891-3565-0FB2-5A660BEA7E30}"/>
          </ac:picMkLst>
        </pc:picChg>
        <pc:picChg chg="mod">
          <ac:chgData name="Eleni Tryfon" userId="77ac8bd3-8acf-4776-ad70-bd51d99a4cc3" providerId="ADAL" clId="{9C98FCCE-E41D-4E2C-AA72-B4E9B1F83A5C}" dt="2025-03-11T09:29:48.801" v="5321" actId="1038"/>
          <ac:picMkLst>
            <pc:docMk/>
            <pc:sldMk cId="422131325" sldId="1775"/>
            <ac:picMk id="6" creationId="{6E9E6B1E-8F3E-B55B-B56C-454AF0ED4E31}"/>
          </ac:picMkLst>
        </pc:picChg>
        <pc:picChg chg="mod">
          <ac:chgData name="Eleni Tryfon" userId="77ac8bd3-8acf-4776-ad70-bd51d99a4cc3" providerId="ADAL" clId="{9C98FCCE-E41D-4E2C-AA72-B4E9B1F83A5C}" dt="2025-03-11T09:29:48.801" v="5321" actId="1038"/>
          <ac:picMkLst>
            <pc:docMk/>
            <pc:sldMk cId="422131325" sldId="1775"/>
            <ac:picMk id="8" creationId="{42529CE3-4941-7485-C894-0B44B809564C}"/>
          </ac:picMkLst>
        </pc:picChg>
        <pc:picChg chg="mod">
          <ac:chgData name="Eleni Tryfon" userId="77ac8bd3-8acf-4776-ad70-bd51d99a4cc3" providerId="ADAL" clId="{9C98FCCE-E41D-4E2C-AA72-B4E9B1F83A5C}" dt="2025-03-11T09:29:48.801" v="5321" actId="1038"/>
          <ac:picMkLst>
            <pc:docMk/>
            <pc:sldMk cId="422131325" sldId="1775"/>
            <ac:picMk id="10" creationId="{8CF19F57-C79E-E28D-AE2E-21EAB77325DF}"/>
          </ac:picMkLst>
        </pc:picChg>
      </pc:sldChg>
      <pc:sldChg chg="addSp delSp modSp add mod">
        <pc:chgData name="Eleni Tryfon" userId="77ac8bd3-8acf-4776-ad70-bd51d99a4cc3" providerId="ADAL" clId="{9C98FCCE-E41D-4E2C-AA72-B4E9B1F83A5C}" dt="2025-03-12T08:52:07.176" v="5762"/>
        <pc:sldMkLst>
          <pc:docMk/>
          <pc:sldMk cId="2189264269" sldId="1776"/>
        </pc:sldMkLst>
        <pc:spChg chg="mod">
          <ac:chgData name="Eleni Tryfon" userId="77ac8bd3-8acf-4776-ad70-bd51d99a4cc3" providerId="ADAL" clId="{9C98FCCE-E41D-4E2C-AA72-B4E9B1F83A5C}" dt="2025-03-07T13:37:05.012" v="293" actId="1076"/>
          <ac:spMkLst>
            <pc:docMk/>
            <pc:sldMk cId="2189264269" sldId="1776"/>
            <ac:spMk id="3" creationId="{FC97D929-BF91-3AD9-E03F-CB62D51C4A87}"/>
          </ac:spMkLst>
        </pc:spChg>
        <pc:spChg chg="mod">
          <ac:chgData name="Eleni Tryfon" userId="77ac8bd3-8acf-4776-ad70-bd51d99a4cc3" providerId="ADAL" clId="{9C98FCCE-E41D-4E2C-AA72-B4E9B1F83A5C}" dt="2025-03-09T15:26:06.604" v="4669" actId="1038"/>
          <ac:spMkLst>
            <pc:docMk/>
            <pc:sldMk cId="2189264269" sldId="1776"/>
            <ac:spMk id="4" creationId="{ED171CE5-F9EC-8EED-9B57-0E27E3B66AC0}"/>
          </ac:spMkLst>
        </pc:spChg>
        <pc:picChg chg="add mod">
          <ac:chgData name="Eleni Tryfon" userId="77ac8bd3-8acf-4776-ad70-bd51d99a4cc3" providerId="ADAL" clId="{9C98FCCE-E41D-4E2C-AA72-B4E9B1F83A5C}" dt="2025-03-12T08:52:07.176" v="5762"/>
          <ac:picMkLst>
            <pc:docMk/>
            <pc:sldMk cId="2189264269" sldId="1776"/>
            <ac:picMk id="2" creationId="{E4D7D610-2EC7-79BC-BA30-6F270DEEB036}"/>
          </ac:picMkLst>
        </pc:picChg>
        <pc:picChg chg="add mod">
          <ac:chgData name="Eleni Tryfon" userId="77ac8bd3-8acf-4776-ad70-bd51d99a4cc3" providerId="ADAL" clId="{9C98FCCE-E41D-4E2C-AA72-B4E9B1F83A5C}" dt="2025-03-08T08:32:14.279" v="2779" actId="1035"/>
          <ac:picMkLst>
            <pc:docMk/>
            <pc:sldMk cId="2189264269" sldId="1776"/>
            <ac:picMk id="5" creationId="{EB0C0FFA-13DA-3D9A-CC65-CCD9CC98C1AB}"/>
          </ac:picMkLst>
        </pc:picChg>
      </pc:sldChg>
      <pc:sldChg chg="addSp delSp modSp add mod">
        <pc:chgData name="Eleni Tryfon" userId="77ac8bd3-8acf-4776-ad70-bd51d99a4cc3" providerId="ADAL" clId="{9C98FCCE-E41D-4E2C-AA72-B4E9B1F83A5C}" dt="2025-03-12T08:52:25.504" v="5763"/>
        <pc:sldMkLst>
          <pc:docMk/>
          <pc:sldMk cId="1004427232" sldId="1777"/>
        </pc:sldMkLst>
        <pc:spChg chg="add mod">
          <ac:chgData name="Eleni Tryfon" userId="77ac8bd3-8acf-4776-ad70-bd51d99a4cc3" providerId="ADAL" clId="{9C98FCCE-E41D-4E2C-AA72-B4E9B1F83A5C}" dt="2025-03-07T13:45:41.584" v="335" actId="1076"/>
          <ac:spMkLst>
            <pc:docMk/>
            <pc:sldMk cId="1004427232" sldId="1777"/>
            <ac:spMk id="2" creationId="{B20242D6-80E2-C41E-4953-969A1FD904B4}"/>
          </ac:spMkLst>
        </pc:spChg>
        <pc:spChg chg="mod">
          <ac:chgData name="Eleni Tryfon" userId="77ac8bd3-8acf-4776-ad70-bd51d99a4cc3" providerId="ADAL" clId="{9C98FCCE-E41D-4E2C-AA72-B4E9B1F83A5C}" dt="2025-03-07T13:45:15.475" v="315" actId="1076"/>
          <ac:spMkLst>
            <pc:docMk/>
            <pc:sldMk cId="1004427232" sldId="1777"/>
            <ac:spMk id="3" creationId="{872DB127-46C3-6E37-B0D4-FD79DF344680}"/>
          </ac:spMkLst>
        </pc:spChg>
        <pc:spChg chg="mod">
          <ac:chgData name="Eleni Tryfon" userId="77ac8bd3-8acf-4776-ad70-bd51d99a4cc3" providerId="ADAL" clId="{9C98FCCE-E41D-4E2C-AA72-B4E9B1F83A5C}" dt="2025-03-07T13:45:12.103" v="314" actId="14100"/>
          <ac:spMkLst>
            <pc:docMk/>
            <pc:sldMk cId="1004427232" sldId="1777"/>
            <ac:spMk id="4" creationId="{2F306B9A-B00E-DB14-77F6-EF42AE8F0CF7}"/>
          </ac:spMkLst>
        </pc:spChg>
        <pc:picChg chg="add mod">
          <ac:chgData name="Eleni Tryfon" userId="77ac8bd3-8acf-4776-ad70-bd51d99a4cc3" providerId="ADAL" clId="{9C98FCCE-E41D-4E2C-AA72-B4E9B1F83A5C}" dt="2025-03-12T08:52:25.504" v="5763"/>
          <ac:picMkLst>
            <pc:docMk/>
            <pc:sldMk cId="1004427232" sldId="1777"/>
            <ac:picMk id="5" creationId="{FC8D17A2-61EE-80DD-4015-6501F282E031}"/>
          </ac:picMkLst>
        </pc:picChg>
        <pc:picChg chg="mod">
          <ac:chgData name="Eleni Tryfon" userId="77ac8bd3-8acf-4776-ad70-bd51d99a4cc3" providerId="ADAL" clId="{9C98FCCE-E41D-4E2C-AA72-B4E9B1F83A5C}" dt="2025-03-08T08:12:05.721" v="2667" actId="14100"/>
          <ac:picMkLst>
            <pc:docMk/>
            <pc:sldMk cId="1004427232" sldId="1777"/>
            <ac:picMk id="10" creationId="{27E6D9A2-9CAC-CED9-7BB1-5865E6CE1BF5}"/>
          </ac:picMkLst>
        </pc:picChg>
      </pc:sldChg>
      <pc:sldChg chg="addSp delSp modSp new add del mod">
        <pc:chgData name="Eleni Tryfon" userId="77ac8bd3-8acf-4776-ad70-bd51d99a4cc3" providerId="ADAL" clId="{9C98FCCE-E41D-4E2C-AA72-B4E9B1F83A5C}" dt="2025-03-07T13:50:00.609" v="351" actId="14100"/>
        <pc:sldMkLst>
          <pc:docMk/>
          <pc:sldMk cId="4165194683" sldId="1778"/>
        </pc:sldMkLst>
        <pc:picChg chg="add mod">
          <ac:chgData name="Eleni Tryfon" userId="77ac8bd3-8acf-4776-ad70-bd51d99a4cc3" providerId="ADAL" clId="{9C98FCCE-E41D-4E2C-AA72-B4E9B1F83A5C}" dt="2025-03-07T13:50:00.609" v="351" actId="14100"/>
          <ac:picMkLst>
            <pc:docMk/>
            <pc:sldMk cId="4165194683" sldId="1778"/>
            <ac:picMk id="5" creationId="{4D0661C4-CDE2-51BE-BFD7-E53DEACDC817}"/>
          </ac:picMkLst>
        </pc:picChg>
      </pc:sldChg>
      <pc:sldChg chg="addSp modSp new del mod">
        <pc:chgData name="Eleni Tryfon" userId="77ac8bd3-8acf-4776-ad70-bd51d99a4cc3" providerId="ADAL" clId="{9C98FCCE-E41D-4E2C-AA72-B4E9B1F83A5C}" dt="2025-03-07T15:08:18.710" v="1392" actId="47"/>
        <pc:sldMkLst>
          <pc:docMk/>
          <pc:sldMk cId="4082137112" sldId="1779"/>
        </pc:sldMkLst>
      </pc:sldChg>
      <pc:sldChg chg="addSp delSp modSp new mod">
        <pc:chgData name="Eleni Tryfon" userId="77ac8bd3-8acf-4776-ad70-bd51d99a4cc3" providerId="ADAL" clId="{9C98FCCE-E41D-4E2C-AA72-B4E9B1F83A5C}" dt="2025-03-11T08:19:04.493" v="5195" actId="1076"/>
        <pc:sldMkLst>
          <pc:docMk/>
          <pc:sldMk cId="2791179479" sldId="1780"/>
        </pc:sldMkLst>
        <pc:spChg chg="add mod">
          <ac:chgData name="Eleni Tryfon" userId="77ac8bd3-8acf-4776-ad70-bd51d99a4cc3" providerId="ADAL" clId="{9C98FCCE-E41D-4E2C-AA72-B4E9B1F83A5C}" dt="2025-03-09T15:35:23.170" v="4694" actId="1035"/>
          <ac:spMkLst>
            <pc:docMk/>
            <pc:sldMk cId="2791179479" sldId="1780"/>
            <ac:spMk id="2" creationId="{E13EDF41-CC46-A781-249A-E62533B83E1F}"/>
          </ac:spMkLst>
        </pc:spChg>
        <pc:spChg chg="add mod">
          <ac:chgData name="Eleni Tryfon" userId="77ac8bd3-8acf-4776-ad70-bd51d99a4cc3" providerId="ADAL" clId="{9C98FCCE-E41D-4E2C-AA72-B4E9B1F83A5C}" dt="2025-03-11T08:19:04.493" v="5195" actId="1076"/>
          <ac:spMkLst>
            <pc:docMk/>
            <pc:sldMk cId="2791179479" sldId="1780"/>
            <ac:spMk id="3" creationId="{6F124E50-A901-0D1D-80D9-24AAFB7DAD2B}"/>
          </ac:spMkLst>
        </pc:spChg>
        <pc:spChg chg="add mod">
          <ac:chgData name="Eleni Tryfon" userId="77ac8bd3-8acf-4776-ad70-bd51d99a4cc3" providerId="ADAL" clId="{9C98FCCE-E41D-4E2C-AA72-B4E9B1F83A5C}" dt="2025-03-07T15:11:26.832" v="1460" actId="1036"/>
          <ac:spMkLst>
            <pc:docMk/>
            <pc:sldMk cId="2791179479" sldId="1780"/>
            <ac:spMk id="6" creationId="{714A925C-7EA4-D555-9ABF-0B927A6D85CA}"/>
          </ac:spMkLst>
        </pc:spChg>
        <pc:spChg chg="add mod">
          <ac:chgData name="Eleni Tryfon" userId="77ac8bd3-8acf-4776-ad70-bd51d99a4cc3" providerId="ADAL" clId="{9C98FCCE-E41D-4E2C-AA72-B4E9B1F83A5C}" dt="2025-03-07T15:11:06.763" v="1428" actId="1036"/>
          <ac:spMkLst>
            <pc:docMk/>
            <pc:sldMk cId="2791179479" sldId="1780"/>
            <ac:spMk id="7" creationId="{C9EF4E16-886F-8F85-0A55-0CDC5EA451D1}"/>
          </ac:spMkLst>
        </pc:spChg>
        <pc:spChg chg="add mod">
          <ac:chgData name="Eleni Tryfon" userId="77ac8bd3-8acf-4776-ad70-bd51d99a4cc3" providerId="ADAL" clId="{9C98FCCE-E41D-4E2C-AA72-B4E9B1F83A5C}" dt="2025-03-09T15:34:40.113" v="4676" actId="14100"/>
          <ac:spMkLst>
            <pc:docMk/>
            <pc:sldMk cId="2791179479" sldId="1780"/>
            <ac:spMk id="8" creationId="{538E7E2F-4202-6EA7-A0FA-E2531DFA2D1A}"/>
          </ac:spMkLst>
        </pc:spChg>
        <pc:spChg chg="add mod">
          <ac:chgData name="Eleni Tryfon" userId="77ac8bd3-8acf-4776-ad70-bd51d99a4cc3" providerId="ADAL" clId="{9C98FCCE-E41D-4E2C-AA72-B4E9B1F83A5C}" dt="2025-03-08T08:13:41.637" v="2672" actId="207"/>
          <ac:spMkLst>
            <pc:docMk/>
            <pc:sldMk cId="2791179479" sldId="1780"/>
            <ac:spMk id="11" creationId="{D3A5418C-E5F1-39BF-C221-ED03A38FEDA0}"/>
          </ac:spMkLst>
        </pc:spChg>
        <pc:spChg chg="add mod">
          <ac:chgData name="Eleni Tryfon" userId="77ac8bd3-8acf-4776-ad70-bd51d99a4cc3" providerId="ADAL" clId="{9C98FCCE-E41D-4E2C-AA72-B4E9B1F83A5C}" dt="2025-03-07T16:49:25.758" v="2139" actId="1076"/>
          <ac:spMkLst>
            <pc:docMk/>
            <pc:sldMk cId="2791179479" sldId="1780"/>
            <ac:spMk id="12" creationId="{8986732F-BD6A-2ABC-4B8B-E0C3E0D21773}"/>
          </ac:spMkLst>
        </pc:spChg>
        <pc:picChg chg="add mod">
          <ac:chgData name="Eleni Tryfon" userId="77ac8bd3-8acf-4776-ad70-bd51d99a4cc3" providerId="ADAL" clId="{9C98FCCE-E41D-4E2C-AA72-B4E9B1F83A5C}" dt="2025-03-07T15:11:06.763" v="1428" actId="1036"/>
          <ac:picMkLst>
            <pc:docMk/>
            <pc:sldMk cId="2791179479" sldId="1780"/>
            <ac:picMk id="5" creationId="{C006D614-C73D-CEBB-6FA6-CB49F08F0D91}"/>
          </ac:picMkLst>
        </pc:picChg>
      </pc:sldChg>
      <pc:sldChg chg="addSp modSp new mod">
        <pc:chgData name="Eleni Tryfon" userId="77ac8bd3-8acf-4776-ad70-bd51d99a4cc3" providerId="ADAL" clId="{9C98FCCE-E41D-4E2C-AA72-B4E9B1F83A5C}" dt="2025-03-11T08:19:11.061" v="5197" actId="1076"/>
        <pc:sldMkLst>
          <pc:docMk/>
          <pc:sldMk cId="3850965339" sldId="1781"/>
        </pc:sldMkLst>
        <pc:spChg chg="add mod">
          <ac:chgData name="Eleni Tryfon" userId="77ac8bd3-8acf-4776-ad70-bd51d99a4cc3" providerId="ADAL" clId="{9C98FCCE-E41D-4E2C-AA72-B4E9B1F83A5C}" dt="2025-03-07T15:12:14.087" v="1523" actId="1036"/>
          <ac:spMkLst>
            <pc:docMk/>
            <pc:sldMk cId="3850965339" sldId="1781"/>
            <ac:spMk id="2" creationId="{A6718711-F516-175C-8892-F5BFE649667F}"/>
          </ac:spMkLst>
        </pc:spChg>
        <pc:spChg chg="add mod">
          <ac:chgData name="Eleni Tryfon" userId="77ac8bd3-8acf-4776-ad70-bd51d99a4cc3" providerId="ADAL" clId="{9C98FCCE-E41D-4E2C-AA72-B4E9B1F83A5C}" dt="2025-03-07T15:12:14.087" v="1523" actId="1036"/>
          <ac:spMkLst>
            <pc:docMk/>
            <pc:sldMk cId="3850965339" sldId="1781"/>
            <ac:spMk id="3" creationId="{0BA9C392-8723-38C9-C027-9C2A9F13D82A}"/>
          </ac:spMkLst>
        </pc:spChg>
        <pc:spChg chg="add mod">
          <ac:chgData name="Eleni Tryfon" userId="77ac8bd3-8acf-4776-ad70-bd51d99a4cc3" providerId="ADAL" clId="{9C98FCCE-E41D-4E2C-AA72-B4E9B1F83A5C}" dt="2025-03-09T15:34:52.504" v="4677" actId="1076"/>
          <ac:spMkLst>
            <pc:docMk/>
            <pc:sldMk cId="3850965339" sldId="1781"/>
            <ac:spMk id="4" creationId="{5E98C859-803D-FBAA-2E6D-CC30EBBD85F4}"/>
          </ac:spMkLst>
        </pc:spChg>
        <pc:spChg chg="add mod">
          <ac:chgData name="Eleni Tryfon" userId="77ac8bd3-8acf-4776-ad70-bd51d99a4cc3" providerId="ADAL" clId="{9C98FCCE-E41D-4E2C-AA72-B4E9B1F83A5C}" dt="2025-03-08T08:33:19.984" v="2861" actId="207"/>
          <ac:spMkLst>
            <pc:docMk/>
            <pc:sldMk cId="3850965339" sldId="1781"/>
            <ac:spMk id="5" creationId="{76BEE358-C446-6AFE-7B08-6A16DDA3B2D8}"/>
          </ac:spMkLst>
        </pc:spChg>
        <pc:spChg chg="add mod">
          <ac:chgData name="Eleni Tryfon" userId="77ac8bd3-8acf-4776-ad70-bd51d99a4cc3" providerId="ADAL" clId="{9C98FCCE-E41D-4E2C-AA72-B4E9B1F83A5C}" dt="2025-03-07T16:49:35.100" v="2141" actId="1076"/>
          <ac:spMkLst>
            <pc:docMk/>
            <pc:sldMk cId="3850965339" sldId="1781"/>
            <ac:spMk id="6" creationId="{96F29703-F490-D0F7-8EEC-260F22BB7BC4}"/>
          </ac:spMkLst>
        </pc:spChg>
        <pc:spChg chg="add mod">
          <ac:chgData name="Eleni Tryfon" userId="77ac8bd3-8acf-4776-ad70-bd51d99a4cc3" providerId="ADAL" clId="{9C98FCCE-E41D-4E2C-AA72-B4E9B1F83A5C}" dt="2025-03-09T15:35:13.784" v="4680" actId="14100"/>
          <ac:spMkLst>
            <pc:docMk/>
            <pc:sldMk cId="3850965339" sldId="1781"/>
            <ac:spMk id="7" creationId="{A56C4256-F747-A817-88E2-8A1145257B6E}"/>
          </ac:spMkLst>
        </pc:spChg>
        <pc:spChg chg="add mod">
          <ac:chgData name="Eleni Tryfon" userId="77ac8bd3-8acf-4776-ad70-bd51d99a4cc3" providerId="ADAL" clId="{9C98FCCE-E41D-4E2C-AA72-B4E9B1F83A5C}" dt="2025-03-11T08:19:11.061" v="5197" actId="1076"/>
          <ac:spMkLst>
            <pc:docMk/>
            <pc:sldMk cId="3850965339" sldId="1781"/>
            <ac:spMk id="8" creationId="{8629383D-2A31-03AD-C007-6D2BF2482EA7}"/>
          </ac:spMkLst>
        </pc:spChg>
        <pc:picChg chg="add mod">
          <ac:chgData name="Eleni Tryfon" userId="77ac8bd3-8acf-4776-ad70-bd51d99a4cc3" providerId="ADAL" clId="{9C98FCCE-E41D-4E2C-AA72-B4E9B1F83A5C}" dt="2025-03-07T15:12:14.087" v="1523" actId="1036"/>
          <ac:picMkLst>
            <pc:docMk/>
            <pc:sldMk cId="3850965339" sldId="1781"/>
            <ac:picMk id="10" creationId="{3C644551-2C1F-949F-E069-D69939066F94}"/>
          </ac:picMkLst>
        </pc:picChg>
      </pc:sldChg>
      <pc:sldChg chg="addSp delSp modSp new mod">
        <pc:chgData name="Eleni Tryfon" userId="77ac8bd3-8acf-4776-ad70-bd51d99a4cc3" providerId="ADAL" clId="{9C98FCCE-E41D-4E2C-AA72-B4E9B1F83A5C}" dt="2025-03-09T15:35:59.110" v="4701" actId="1037"/>
        <pc:sldMkLst>
          <pc:docMk/>
          <pc:sldMk cId="1750812456" sldId="1782"/>
        </pc:sldMkLst>
        <pc:spChg chg="add mod">
          <ac:chgData name="Eleni Tryfon" userId="77ac8bd3-8acf-4776-ad70-bd51d99a4cc3" providerId="ADAL" clId="{9C98FCCE-E41D-4E2C-AA72-B4E9B1F83A5C}" dt="2025-03-09T15:35:59.110" v="4701" actId="1037"/>
          <ac:spMkLst>
            <pc:docMk/>
            <pc:sldMk cId="1750812456" sldId="1782"/>
            <ac:spMk id="2" creationId="{077BF872-3042-89F5-9A6B-0AFFDD9EE0DE}"/>
          </ac:spMkLst>
        </pc:spChg>
        <pc:spChg chg="add mod">
          <ac:chgData name="Eleni Tryfon" userId="77ac8bd3-8acf-4776-ad70-bd51d99a4cc3" providerId="ADAL" clId="{9C98FCCE-E41D-4E2C-AA72-B4E9B1F83A5C}" dt="2025-03-07T15:09:16.019" v="1399" actId="1076"/>
          <ac:spMkLst>
            <pc:docMk/>
            <pc:sldMk cId="1750812456" sldId="1782"/>
            <ac:spMk id="4" creationId="{676BE623-88CB-16F0-8C86-F6C4030D4B4E}"/>
          </ac:spMkLst>
        </pc:spChg>
        <pc:picChg chg="add mod">
          <ac:chgData name="Eleni Tryfon" userId="77ac8bd3-8acf-4776-ad70-bd51d99a4cc3" providerId="ADAL" clId="{9C98FCCE-E41D-4E2C-AA72-B4E9B1F83A5C}" dt="2025-03-07T15:08:45.292" v="1395" actId="1076"/>
          <ac:picMkLst>
            <pc:docMk/>
            <pc:sldMk cId="1750812456" sldId="1782"/>
            <ac:picMk id="3" creationId="{9299C984-3A1C-28C5-59DB-847CA1DB827C}"/>
          </ac:picMkLst>
        </pc:picChg>
      </pc:sldChg>
      <pc:sldChg chg="addSp delSp modSp new mod">
        <pc:chgData name="Eleni Tryfon" userId="77ac8bd3-8acf-4776-ad70-bd51d99a4cc3" providerId="ADAL" clId="{9C98FCCE-E41D-4E2C-AA72-B4E9B1F83A5C}" dt="2025-03-11T08:19:24.580" v="5200" actId="14100"/>
        <pc:sldMkLst>
          <pc:docMk/>
          <pc:sldMk cId="3876384757" sldId="1783"/>
        </pc:sldMkLst>
        <pc:spChg chg="add mod">
          <ac:chgData name="Eleni Tryfon" userId="77ac8bd3-8acf-4776-ad70-bd51d99a4cc3" providerId="ADAL" clId="{9C98FCCE-E41D-4E2C-AA72-B4E9B1F83A5C}" dt="2025-03-08T08:34:05.999" v="2862" actId="207"/>
          <ac:spMkLst>
            <pc:docMk/>
            <pc:sldMk cId="3876384757" sldId="1783"/>
            <ac:spMk id="2" creationId="{32C05FF2-CCAD-A980-BF39-C6C9CFA7B123}"/>
          </ac:spMkLst>
        </pc:spChg>
        <pc:spChg chg="add mod">
          <ac:chgData name="Eleni Tryfon" userId="77ac8bd3-8acf-4776-ad70-bd51d99a4cc3" providerId="ADAL" clId="{9C98FCCE-E41D-4E2C-AA72-B4E9B1F83A5C}" dt="2025-03-11T07:56:30.950" v="5164" actId="207"/>
          <ac:spMkLst>
            <pc:docMk/>
            <pc:sldMk cId="3876384757" sldId="1783"/>
            <ac:spMk id="3" creationId="{197AC886-0D70-5D6D-F752-E32D1F6A2E6A}"/>
          </ac:spMkLst>
        </pc:spChg>
        <pc:spChg chg="add mod">
          <ac:chgData name="Eleni Tryfon" userId="77ac8bd3-8acf-4776-ad70-bd51d99a4cc3" providerId="ADAL" clId="{9C98FCCE-E41D-4E2C-AA72-B4E9B1F83A5C}" dt="2025-03-09T15:36:30.751" v="4703" actId="14100"/>
          <ac:spMkLst>
            <pc:docMk/>
            <pc:sldMk cId="3876384757" sldId="1783"/>
            <ac:spMk id="5" creationId="{8FFF30E2-7A4A-9F0A-8A8F-3C8EC0F6B4B7}"/>
          </ac:spMkLst>
        </pc:spChg>
        <pc:spChg chg="add mod">
          <ac:chgData name="Eleni Tryfon" userId="77ac8bd3-8acf-4776-ad70-bd51d99a4cc3" providerId="ADAL" clId="{9C98FCCE-E41D-4E2C-AA72-B4E9B1F83A5C}" dt="2025-03-08T08:34:14.492" v="2875" actId="1035"/>
          <ac:spMkLst>
            <pc:docMk/>
            <pc:sldMk cId="3876384757" sldId="1783"/>
            <ac:spMk id="6" creationId="{2A0CBA97-9DB7-8E01-C6A9-C7BCC03086B9}"/>
          </ac:spMkLst>
        </pc:spChg>
        <pc:spChg chg="add mod">
          <ac:chgData name="Eleni Tryfon" userId="77ac8bd3-8acf-4776-ad70-bd51d99a4cc3" providerId="ADAL" clId="{9C98FCCE-E41D-4E2C-AA72-B4E9B1F83A5C}" dt="2025-03-11T08:19:24.580" v="5200" actId="14100"/>
          <ac:spMkLst>
            <pc:docMk/>
            <pc:sldMk cId="3876384757" sldId="1783"/>
            <ac:spMk id="7" creationId="{611DE362-4F9C-9AFF-E675-D5705108CDE5}"/>
          </ac:spMkLst>
        </pc:spChg>
        <pc:picChg chg="add mod">
          <ac:chgData name="Eleni Tryfon" userId="77ac8bd3-8acf-4776-ad70-bd51d99a4cc3" providerId="ADAL" clId="{9C98FCCE-E41D-4E2C-AA72-B4E9B1F83A5C}" dt="2025-03-07T15:14:56.188" v="1573" actId="1036"/>
          <ac:picMkLst>
            <pc:docMk/>
            <pc:sldMk cId="3876384757" sldId="1783"/>
            <ac:picMk id="4" creationId="{7C264FA5-34C3-ABCA-9902-A8716CD5FE73}"/>
          </ac:picMkLst>
        </pc:picChg>
      </pc:sldChg>
      <pc:sldChg chg="addSp modSp new mod">
        <pc:chgData name="Eleni Tryfon" userId="77ac8bd3-8acf-4776-ad70-bd51d99a4cc3" providerId="ADAL" clId="{9C98FCCE-E41D-4E2C-AA72-B4E9B1F83A5C}" dt="2025-03-11T08:19:30.075" v="5201"/>
        <pc:sldMkLst>
          <pc:docMk/>
          <pc:sldMk cId="3360088933" sldId="1784"/>
        </pc:sldMkLst>
        <pc:spChg chg="add mod">
          <ac:chgData name="Eleni Tryfon" userId="77ac8bd3-8acf-4776-ad70-bd51d99a4cc3" providerId="ADAL" clId="{9C98FCCE-E41D-4E2C-AA72-B4E9B1F83A5C}" dt="2025-03-08T08:35:02.403" v="2876" actId="207"/>
          <ac:spMkLst>
            <pc:docMk/>
            <pc:sldMk cId="3360088933" sldId="1784"/>
            <ac:spMk id="2" creationId="{C1DC9DF9-8A08-A0F9-D058-F48ABC90985F}"/>
          </ac:spMkLst>
        </pc:spChg>
        <pc:spChg chg="add mod">
          <ac:chgData name="Eleni Tryfon" userId="77ac8bd3-8acf-4776-ad70-bd51d99a4cc3" providerId="ADAL" clId="{9C98FCCE-E41D-4E2C-AA72-B4E9B1F83A5C}" dt="2025-03-09T15:37:18.838" v="4709" actId="1037"/>
          <ac:spMkLst>
            <pc:docMk/>
            <pc:sldMk cId="3360088933" sldId="1784"/>
            <ac:spMk id="3" creationId="{D92F11E2-5C42-A85F-AC05-06386926989E}"/>
          </ac:spMkLst>
        </pc:spChg>
        <pc:spChg chg="add mod">
          <ac:chgData name="Eleni Tryfon" userId="77ac8bd3-8acf-4776-ad70-bd51d99a4cc3" providerId="ADAL" clId="{9C98FCCE-E41D-4E2C-AA72-B4E9B1F83A5C}" dt="2025-03-07T15:15:23.855" v="1578" actId="1076"/>
          <ac:spMkLst>
            <pc:docMk/>
            <pc:sldMk cId="3360088933" sldId="1784"/>
            <ac:spMk id="4" creationId="{7C541DB9-F211-0667-7C62-35BE9F55A7A6}"/>
          </ac:spMkLst>
        </pc:spChg>
        <pc:spChg chg="add mod">
          <ac:chgData name="Eleni Tryfon" userId="77ac8bd3-8acf-4776-ad70-bd51d99a4cc3" providerId="ADAL" clId="{9C98FCCE-E41D-4E2C-AA72-B4E9B1F83A5C}" dt="2025-03-07T15:15:32.598" v="1580" actId="1076"/>
          <ac:spMkLst>
            <pc:docMk/>
            <pc:sldMk cId="3360088933" sldId="1784"/>
            <ac:spMk id="5" creationId="{9FF5647E-A6F7-7357-CFF9-52CBB05FD470}"/>
          </ac:spMkLst>
        </pc:spChg>
        <pc:spChg chg="add mod">
          <ac:chgData name="Eleni Tryfon" userId="77ac8bd3-8acf-4776-ad70-bd51d99a4cc3" providerId="ADAL" clId="{9C98FCCE-E41D-4E2C-AA72-B4E9B1F83A5C}" dt="2025-03-07T15:26:25.003" v="1724" actId="207"/>
          <ac:spMkLst>
            <pc:docMk/>
            <pc:sldMk cId="3360088933" sldId="1784"/>
            <ac:spMk id="6" creationId="{8B5861DD-13FD-6814-2D8E-AE605F3B7174}"/>
          </ac:spMkLst>
        </pc:spChg>
        <pc:spChg chg="add mod">
          <ac:chgData name="Eleni Tryfon" userId="77ac8bd3-8acf-4776-ad70-bd51d99a4cc3" providerId="ADAL" clId="{9C98FCCE-E41D-4E2C-AA72-B4E9B1F83A5C}" dt="2025-03-11T08:19:30.075" v="5201"/>
          <ac:spMkLst>
            <pc:docMk/>
            <pc:sldMk cId="3360088933" sldId="1784"/>
            <ac:spMk id="7" creationId="{E3025FB1-1C5E-15AA-4250-8674604A0C86}"/>
          </ac:spMkLst>
        </pc:spChg>
        <pc:picChg chg="add mod">
          <ac:chgData name="Eleni Tryfon" userId="77ac8bd3-8acf-4776-ad70-bd51d99a4cc3" providerId="ADAL" clId="{9C98FCCE-E41D-4E2C-AA72-B4E9B1F83A5C}" dt="2025-03-07T15:15:05.281" v="1576" actId="1076"/>
          <ac:picMkLst>
            <pc:docMk/>
            <pc:sldMk cId="3360088933" sldId="1784"/>
            <ac:picMk id="8" creationId="{8D0FD452-F307-6C09-9AFA-9F50940C9F9E}"/>
          </ac:picMkLst>
        </pc:picChg>
      </pc:sldChg>
      <pc:sldChg chg="addSp new mod">
        <pc:chgData name="Eleni Tryfon" userId="77ac8bd3-8acf-4776-ad70-bd51d99a4cc3" providerId="ADAL" clId="{9C98FCCE-E41D-4E2C-AA72-B4E9B1F83A5C}" dt="2025-03-07T15:16:44.337" v="1581" actId="22"/>
        <pc:sldMkLst>
          <pc:docMk/>
          <pc:sldMk cId="2750275893" sldId="1785"/>
        </pc:sldMkLst>
        <pc:picChg chg="add">
          <ac:chgData name="Eleni Tryfon" userId="77ac8bd3-8acf-4776-ad70-bd51d99a4cc3" providerId="ADAL" clId="{9C98FCCE-E41D-4E2C-AA72-B4E9B1F83A5C}" dt="2025-03-07T15:16:44.337" v="1581" actId="22"/>
          <ac:picMkLst>
            <pc:docMk/>
            <pc:sldMk cId="2750275893" sldId="1785"/>
            <ac:picMk id="3" creationId="{DE7A565E-4CC0-2710-89A9-B055392DDF9E}"/>
          </ac:picMkLst>
        </pc:picChg>
      </pc:sldChg>
      <pc:sldChg chg="addSp delSp modSp new mod">
        <pc:chgData name="Eleni Tryfon" userId="77ac8bd3-8acf-4776-ad70-bd51d99a4cc3" providerId="ADAL" clId="{9C98FCCE-E41D-4E2C-AA72-B4E9B1F83A5C}" dt="2025-03-11T08:19:47.073" v="5234" actId="1035"/>
        <pc:sldMkLst>
          <pc:docMk/>
          <pc:sldMk cId="3969878731" sldId="1786"/>
        </pc:sldMkLst>
        <pc:spChg chg="add mod">
          <ac:chgData name="Eleni Tryfon" userId="77ac8bd3-8acf-4776-ad70-bd51d99a4cc3" providerId="ADAL" clId="{9C98FCCE-E41D-4E2C-AA72-B4E9B1F83A5C}" dt="2025-03-08T08:35:16.841" v="2884" actId="1076"/>
          <ac:spMkLst>
            <pc:docMk/>
            <pc:sldMk cId="3969878731" sldId="1786"/>
            <ac:spMk id="2" creationId="{F211AB8F-A765-FBAA-1A94-C02998A3E91D}"/>
          </ac:spMkLst>
        </pc:spChg>
        <pc:spChg chg="add mod">
          <ac:chgData name="Eleni Tryfon" userId="77ac8bd3-8acf-4776-ad70-bd51d99a4cc3" providerId="ADAL" clId="{9C98FCCE-E41D-4E2C-AA72-B4E9B1F83A5C}" dt="2025-03-11T08:19:47.073" v="5234" actId="1035"/>
          <ac:spMkLst>
            <pc:docMk/>
            <pc:sldMk cId="3969878731" sldId="1786"/>
            <ac:spMk id="3" creationId="{C65E2464-FB35-8E0D-D1A5-C910A3D2EE7A}"/>
          </ac:spMkLst>
        </pc:spChg>
        <pc:spChg chg="add mod">
          <ac:chgData name="Eleni Tryfon" userId="77ac8bd3-8acf-4776-ad70-bd51d99a4cc3" providerId="ADAL" clId="{9C98FCCE-E41D-4E2C-AA72-B4E9B1F83A5C}" dt="2025-03-07T16:14:31.814" v="1981" actId="1035"/>
          <ac:spMkLst>
            <pc:docMk/>
            <pc:sldMk cId="3969878731" sldId="1786"/>
            <ac:spMk id="9" creationId="{27599192-ABAB-28F5-7978-9DCEF4CBD8BE}"/>
          </ac:spMkLst>
        </pc:spChg>
        <pc:spChg chg="add mod">
          <ac:chgData name="Eleni Tryfon" userId="77ac8bd3-8acf-4776-ad70-bd51d99a4cc3" providerId="ADAL" clId="{9C98FCCE-E41D-4E2C-AA72-B4E9B1F83A5C}" dt="2025-03-07T16:14:22.956" v="1973" actId="1076"/>
          <ac:spMkLst>
            <pc:docMk/>
            <pc:sldMk cId="3969878731" sldId="1786"/>
            <ac:spMk id="10" creationId="{FE9A9133-D07B-73DB-B451-CF2B36A8B51A}"/>
          </ac:spMkLst>
        </pc:spChg>
        <pc:picChg chg="add mod">
          <ac:chgData name="Eleni Tryfon" userId="77ac8bd3-8acf-4776-ad70-bd51d99a4cc3" providerId="ADAL" clId="{9C98FCCE-E41D-4E2C-AA72-B4E9B1F83A5C}" dt="2025-03-11T08:19:39.327" v="5204" actId="1076"/>
          <ac:picMkLst>
            <pc:docMk/>
            <pc:sldMk cId="3969878731" sldId="1786"/>
            <ac:picMk id="6" creationId="{1DA42833-AB9C-5C3D-4E72-389E331E13B3}"/>
          </ac:picMkLst>
        </pc:picChg>
        <pc:picChg chg="add mod">
          <ac:chgData name="Eleni Tryfon" userId="77ac8bd3-8acf-4776-ad70-bd51d99a4cc3" providerId="ADAL" clId="{9C98FCCE-E41D-4E2C-AA72-B4E9B1F83A5C}" dt="2025-03-07T16:13:51.894" v="1967" actId="1076"/>
          <ac:picMkLst>
            <pc:docMk/>
            <pc:sldMk cId="3969878731" sldId="1786"/>
            <ac:picMk id="8" creationId="{5C1108CA-C061-112E-E526-99798ECF784A}"/>
          </ac:picMkLst>
        </pc:picChg>
      </pc:sldChg>
      <pc:sldChg chg="new del">
        <pc:chgData name="Eleni Tryfon" userId="77ac8bd3-8acf-4776-ad70-bd51d99a4cc3" providerId="ADAL" clId="{9C98FCCE-E41D-4E2C-AA72-B4E9B1F83A5C}" dt="2025-03-07T16:44:05.484" v="2058" actId="47"/>
        <pc:sldMkLst>
          <pc:docMk/>
          <pc:sldMk cId="3493056320" sldId="1787"/>
        </pc:sldMkLst>
      </pc:sldChg>
      <pc:sldChg chg="new del">
        <pc:chgData name="Eleni Tryfon" userId="77ac8bd3-8acf-4776-ad70-bd51d99a4cc3" providerId="ADAL" clId="{9C98FCCE-E41D-4E2C-AA72-B4E9B1F83A5C}" dt="2025-03-07T16:44:06.252" v="2059" actId="47"/>
        <pc:sldMkLst>
          <pc:docMk/>
          <pc:sldMk cId="3621814697" sldId="1788"/>
        </pc:sldMkLst>
      </pc:sldChg>
      <pc:sldChg chg="addSp modSp new mod">
        <pc:chgData name="Eleni Tryfon" userId="77ac8bd3-8acf-4776-ad70-bd51d99a4cc3" providerId="ADAL" clId="{9C98FCCE-E41D-4E2C-AA72-B4E9B1F83A5C}" dt="2025-03-11T17:57:26.992" v="5583" actId="20577"/>
        <pc:sldMkLst>
          <pc:docMk/>
          <pc:sldMk cId="3877194991" sldId="1789"/>
        </pc:sldMkLst>
        <pc:spChg chg="add mod">
          <ac:chgData name="Eleni Tryfon" userId="77ac8bd3-8acf-4776-ad70-bd51d99a4cc3" providerId="ADAL" clId="{9C98FCCE-E41D-4E2C-AA72-B4E9B1F83A5C}" dt="2025-03-11T17:57:26.992" v="5583" actId="20577"/>
          <ac:spMkLst>
            <pc:docMk/>
            <pc:sldMk cId="3877194991" sldId="1789"/>
            <ac:spMk id="2" creationId="{0B6E1B5E-2CF0-4A83-7B4D-07597AB24F27}"/>
          </ac:spMkLst>
        </pc:spChg>
        <pc:picChg chg="add mod">
          <ac:chgData name="Eleni Tryfon" userId="77ac8bd3-8acf-4776-ad70-bd51d99a4cc3" providerId="ADAL" clId="{9C98FCCE-E41D-4E2C-AA72-B4E9B1F83A5C}" dt="2025-03-07T16:01:34.729" v="1791" actId="1076"/>
          <ac:picMkLst>
            <pc:docMk/>
            <pc:sldMk cId="3877194991" sldId="1789"/>
            <ac:picMk id="3" creationId="{CC11194E-8D92-5BDF-DDD8-40961424828E}"/>
          </ac:picMkLst>
        </pc:picChg>
      </pc:sldChg>
      <pc:sldChg chg="addSp delSp modSp new mod">
        <pc:chgData name="Eleni Tryfon" userId="77ac8bd3-8acf-4776-ad70-bd51d99a4cc3" providerId="ADAL" clId="{9C98FCCE-E41D-4E2C-AA72-B4E9B1F83A5C}" dt="2025-03-09T15:47:16.911" v="4883" actId="1076"/>
        <pc:sldMkLst>
          <pc:docMk/>
          <pc:sldMk cId="3963903218" sldId="1790"/>
        </pc:sldMkLst>
        <pc:spChg chg="add mod">
          <ac:chgData name="Eleni Tryfon" userId="77ac8bd3-8acf-4776-ad70-bd51d99a4cc3" providerId="ADAL" clId="{9C98FCCE-E41D-4E2C-AA72-B4E9B1F83A5C}" dt="2025-03-09T15:47:16.911" v="4883" actId="1076"/>
          <ac:spMkLst>
            <pc:docMk/>
            <pc:sldMk cId="3963903218" sldId="1790"/>
            <ac:spMk id="4" creationId="{1BFBE385-631F-FE93-0135-B5BF93D1EC5F}"/>
          </ac:spMkLst>
        </pc:spChg>
        <pc:picChg chg="add mod">
          <ac:chgData name="Eleni Tryfon" userId="77ac8bd3-8acf-4776-ad70-bd51d99a4cc3" providerId="ADAL" clId="{9C98FCCE-E41D-4E2C-AA72-B4E9B1F83A5C}" dt="2025-03-07T16:46:50.541" v="2069" actId="14100"/>
          <ac:picMkLst>
            <pc:docMk/>
            <pc:sldMk cId="3963903218" sldId="1790"/>
            <ac:picMk id="3" creationId="{644950E5-9407-72EF-E12B-AFABB348F587}"/>
          </ac:picMkLst>
        </pc:picChg>
        <pc:picChg chg="add mod">
          <ac:chgData name="Eleni Tryfon" userId="77ac8bd3-8acf-4776-ad70-bd51d99a4cc3" providerId="ADAL" clId="{9C98FCCE-E41D-4E2C-AA72-B4E9B1F83A5C}" dt="2025-03-08T09:47:39.233" v="3575" actId="1076"/>
          <ac:picMkLst>
            <pc:docMk/>
            <pc:sldMk cId="3963903218" sldId="1790"/>
            <ac:picMk id="5" creationId="{C9995E57-4D7D-C178-A06F-423579FE1C22}"/>
          </ac:picMkLst>
        </pc:picChg>
      </pc:sldChg>
      <pc:sldChg chg="addSp modSp new mod">
        <pc:chgData name="Eleni Tryfon" userId="77ac8bd3-8acf-4776-ad70-bd51d99a4cc3" providerId="ADAL" clId="{9C98FCCE-E41D-4E2C-AA72-B4E9B1F83A5C}" dt="2025-03-08T08:49:58.289" v="2997" actId="1076"/>
        <pc:sldMkLst>
          <pc:docMk/>
          <pc:sldMk cId="3051280565" sldId="1791"/>
        </pc:sldMkLst>
        <pc:spChg chg="add mod">
          <ac:chgData name="Eleni Tryfon" userId="77ac8bd3-8acf-4776-ad70-bd51d99a4cc3" providerId="ADAL" clId="{9C98FCCE-E41D-4E2C-AA72-B4E9B1F83A5C}" dt="2025-03-08T08:49:56.441" v="2996" actId="1076"/>
          <ac:spMkLst>
            <pc:docMk/>
            <pc:sldMk cId="3051280565" sldId="1791"/>
            <ac:spMk id="2" creationId="{C82430FF-6687-4477-1D3C-1AF8AB45A21A}"/>
          </ac:spMkLst>
        </pc:spChg>
        <pc:spChg chg="add mod">
          <ac:chgData name="Eleni Tryfon" userId="77ac8bd3-8acf-4776-ad70-bd51d99a4cc3" providerId="ADAL" clId="{9C98FCCE-E41D-4E2C-AA72-B4E9B1F83A5C}" dt="2025-03-08T08:49:58.289" v="2997" actId="1076"/>
          <ac:spMkLst>
            <pc:docMk/>
            <pc:sldMk cId="3051280565" sldId="1791"/>
            <ac:spMk id="3" creationId="{905D756C-EDAA-0C5B-8C8D-5F973677B0F4}"/>
          </ac:spMkLst>
        </pc:spChg>
      </pc:sldChg>
      <pc:sldChg chg="addSp new mod">
        <pc:chgData name="Eleni Tryfon" userId="77ac8bd3-8acf-4776-ad70-bd51d99a4cc3" providerId="ADAL" clId="{9C98FCCE-E41D-4E2C-AA72-B4E9B1F83A5C}" dt="2025-03-08T08:50:49.981" v="2998" actId="22"/>
        <pc:sldMkLst>
          <pc:docMk/>
          <pc:sldMk cId="2920559164" sldId="1792"/>
        </pc:sldMkLst>
        <pc:picChg chg="add">
          <ac:chgData name="Eleni Tryfon" userId="77ac8bd3-8acf-4776-ad70-bd51d99a4cc3" providerId="ADAL" clId="{9C98FCCE-E41D-4E2C-AA72-B4E9B1F83A5C}" dt="2025-03-08T08:50:49.981" v="2998" actId="22"/>
          <ac:picMkLst>
            <pc:docMk/>
            <pc:sldMk cId="2920559164" sldId="1792"/>
            <ac:picMk id="3" creationId="{F071EA11-35D6-FD82-9F65-514A1548294E}"/>
          </ac:picMkLst>
        </pc:picChg>
      </pc:sldChg>
      <pc:sldChg chg="addSp modSp new mod">
        <pc:chgData name="Eleni Tryfon" userId="77ac8bd3-8acf-4776-ad70-bd51d99a4cc3" providerId="ADAL" clId="{9C98FCCE-E41D-4E2C-AA72-B4E9B1F83A5C}" dt="2025-03-08T08:46:09.285" v="2958" actId="1076"/>
        <pc:sldMkLst>
          <pc:docMk/>
          <pc:sldMk cId="3675089685" sldId="1793"/>
        </pc:sldMkLst>
        <pc:spChg chg="add mod">
          <ac:chgData name="Eleni Tryfon" userId="77ac8bd3-8acf-4776-ad70-bd51d99a4cc3" providerId="ADAL" clId="{9C98FCCE-E41D-4E2C-AA72-B4E9B1F83A5C}" dt="2025-03-08T08:46:08.869" v="2957" actId="1076"/>
          <ac:spMkLst>
            <pc:docMk/>
            <pc:sldMk cId="3675089685" sldId="1793"/>
            <ac:spMk id="2" creationId="{47CA0EA0-0189-E237-443E-D2B729FAFA3B}"/>
          </ac:spMkLst>
        </pc:spChg>
        <pc:spChg chg="add mod">
          <ac:chgData name="Eleni Tryfon" userId="77ac8bd3-8acf-4776-ad70-bd51d99a4cc3" providerId="ADAL" clId="{9C98FCCE-E41D-4E2C-AA72-B4E9B1F83A5C}" dt="2025-03-08T08:46:09.285" v="2958" actId="1076"/>
          <ac:spMkLst>
            <pc:docMk/>
            <pc:sldMk cId="3675089685" sldId="1793"/>
            <ac:spMk id="3" creationId="{F412CB89-ACFF-1A17-BA01-D98A9303B8F5}"/>
          </ac:spMkLst>
        </pc:spChg>
      </pc:sldChg>
      <pc:sldChg chg="addSp modSp new mod">
        <pc:chgData name="Eleni Tryfon" userId="77ac8bd3-8acf-4776-ad70-bd51d99a4cc3" providerId="ADAL" clId="{9C98FCCE-E41D-4E2C-AA72-B4E9B1F83A5C}" dt="2025-03-09T15:46:26.665" v="4860" actId="1038"/>
        <pc:sldMkLst>
          <pc:docMk/>
          <pc:sldMk cId="3465202051" sldId="1794"/>
        </pc:sldMkLst>
        <pc:spChg chg="add mod">
          <ac:chgData name="Eleni Tryfon" userId="77ac8bd3-8acf-4776-ad70-bd51d99a4cc3" providerId="ADAL" clId="{9C98FCCE-E41D-4E2C-AA72-B4E9B1F83A5C}" dt="2025-03-08T08:46:23.332" v="2991" actId="1036"/>
          <ac:spMkLst>
            <pc:docMk/>
            <pc:sldMk cId="3465202051" sldId="1794"/>
            <ac:spMk id="2" creationId="{D80B93B9-8B06-19D7-681F-F360F3C80BCF}"/>
          </ac:spMkLst>
        </pc:spChg>
        <pc:spChg chg="add mod">
          <ac:chgData name="Eleni Tryfon" userId="77ac8bd3-8acf-4776-ad70-bd51d99a4cc3" providerId="ADAL" clId="{9C98FCCE-E41D-4E2C-AA72-B4E9B1F83A5C}" dt="2025-03-09T15:46:26.665" v="4860" actId="1038"/>
          <ac:spMkLst>
            <pc:docMk/>
            <pc:sldMk cId="3465202051" sldId="1794"/>
            <ac:spMk id="3" creationId="{A6E2FF93-EACF-F61E-ACE8-963626A876CC}"/>
          </ac:spMkLst>
        </pc:spChg>
      </pc:sldChg>
      <pc:sldChg chg="addSp delSp modSp add mod">
        <pc:chgData name="Eleni Tryfon" userId="77ac8bd3-8acf-4776-ad70-bd51d99a4cc3" providerId="ADAL" clId="{9C98FCCE-E41D-4E2C-AA72-B4E9B1F83A5C}" dt="2025-03-08T07:40:08.092" v="2193" actId="1076"/>
        <pc:sldMkLst>
          <pc:docMk/>
          <pc:sldMk cId="2348610839" sldId="1795"/>
        </pc:sldMkLst>
        <pc:spChg chg="mod">
          <ac:chgData name="Eleni Tryfon" userId="77ac8bd3-8acf-4776-ad70-bd51d99a4cc3" providerId="ADAL" clId="{9C98FCCE-E41D-4E2C-AA72-B4E9B1F83A5C}" dt="2025-03-08T07:39:51.952" v="2189" actId="20577"/>
          <ac:spMkLst>
            <pc:docMk/>
            <pc:sldMk cId="2348610839" sldId="1795"/>
            <ac:spMk id="17" creationId="{103BD6BE-FF4D-853F-B32D-D47B29DE3972}"/>
          </ac:spMkLst>
        </pc:spChg>
        <pc:picChg chg="add mod">
          <ac:chgData name="Eleni Tryfon" userId="77ac8bd3-8acf-4776-ad70-bd51d99a4cc3" providerId="ADAL" clId="{9C98FCCE-E41D-4E2C-AA72-B4E9B1F83A5C}" dt="2025-03-08T07:40:08.092" v="2193" actId="1076"/>
          <ac:picMkLst>
            <pc:docMk/>
            <pc:sldMk cId="2348610839" sldId="1795"/>
            <ac:picMk id="2" creationId="{0AC1208F-681E-2C45-135B-065587AF8FC8}"/>
          </ac:picMkLst>
        </pc:picChg>
      </pc:sldChg>
      <pc:sldChg chg="addSp delSp modSp add mod">
        <pc:chgData name="Eleni Tryfon" userId="77ac8bd3-8acf-4776-ad70-bd51d99a4cc3" providerId="ADAL" clId="{9C98FCCE-E41D-4E2C-AA72-B4E9B1F83A5C}" dt="2025-03-11T08:09:36.955" v="5188" actId="2711"/>
        <pc:sldMkLst>
          <pc:docMk/>
          <pc:sldMk cId="3139005132" sldId="1796"/>
        </pc:sldMkLst>
        <pc:spChg chg="mod">
          <ac:chgData name="Eleni Tryfon" userId="77ac8bd3-8acf-4776-ad70-bd51d99a4cc3" providerId="ADAL" clId="{9C98FCCE-E41D-4E2C-AA72-B4E9B1F83A5C}" dt="2025-03-09T15:17:12.801" v="4631" actId="2711"/>
          <ac:spMkLst>
            <pc:docMk/>
            <pc:sldMk cId="3139005132" sldId="1796"/>
            <ac:spMk id="4" creationId="{47F33C3B-E719-CD15-7D23-F23333150E93}"/>
          </ac:spMkLst>
        </pc:spChg>
        <pc:spChg chg="mod">
          <ac:chgData name="Eleni Tryfon" userId="77ac8bd3-8acf-4776-ad70-bd51d99a4cc3" providerId="ADAL" clId="{9C98FCCE-E41D-4E2C-AA72-B4E9B1F83A5C}" dt="2025-03-09T15:16:24.828" v="4630" actId="14100"/>
          <ac:spMkLst>
            <pc:docMk/>
            <pc:sldMk cId="3139005132" sldId="1796"/>
            <ac:spMk id="5" creationId="{9DA0EB5C-44BA-F22B-E10E-B1A50537B622}"/>
          </ac:spMkLst>
        </pc:spChg>
        <pc:spChg chg="mod">
          <ac:chgData name="Eleni Tryfon" userId="77ac8bd3-8acf-4776-ad70-bd51d99a4cc3" providerId="ADAL" clId="{9C98FCCE-E41D-4E2C-AA72-B4E9B1F83A5C}" dt="2025-03-08T07:43:53.019" v="2217" actId="1076"/>
          <ac:spMkLst>
            <pc:docMk/>
            <pc:sldMk cId="3139005132" sldId="1796"/>
            <ac:spMk id="6" creationId="{9568FB06-1A46-8AD2-BB6D-ED8AD38BF0CA}"/>
          </ac:spMkLst>
        </pc:spChg>
        <pc:spChg chg="add mod">
          <ac:chgData name="Eleni Tryfon" userId="77ac8bd3-8acf-4776-ad70-bd51d99a4cc3" providerId="ADAL" clId="{9C98FCCE-E41D-4E2C-AA72-B4E9B1F83A5C}" dt="2025-03-11T08:09:36.955" v="5188" actId="2711"/>
          <ac:spMkLst>
            <pc:docMk/>
            <pc:sldMk cId="3139005132" sldId="1796"/>
            <ac:spMk id="11" creationId="{81F6020E-E617-2F58-4E64-0A72988C92E4}"/>
          </ac:spMkLst>
        </pc:spChg>
        <pc:picChg chg="add mod ord">
          <ac:chgData name="Eleni Tryfon" userId="77ac8bd3-8acf-4776-ad70-bd51d99a4cc3" providerId="ADAL" clId="{9C98FCCE-E41D-4E2C-AA72-B4E9B1F83A5C}" dt="2025-03-08T07:43:37.997" v="2213" actId="1076"/>
          <ac:picMkLst>
            <pc:docMk/>
            <pc:sldMk cId="3139005132" sldId="1796"/>
            <ac:picMk id="9" creationId="{2A284978-0F0B-7910-BC18-4D642BF92612}"/>
          </ac:picMkLst>
        </pc:picChg>
      </pc:sldChg>
      <pc:sldChg chg="addSp modSp new mod">
        <pc:chgData name="Eleni Tryfon" userId="77ac8bd3-8acf-4776-ad70-bd51d99a4cc3" providerId="ADAL" clId="{9C98FCCE-E41D-4E2C-AA72-B4E9B1F83A5C}" dt="2025-03-09T15:23:04.944" v="4661" actId="1038"/>
        <pc:sldMkLst>
          <pc:docMk/>
          <pc:sldMk cId="1651279231" sldId="1797"/>
        </pc:sldMkLst>
        <pc:spChg chg="add mod">
          <ac:chgData name="Eleni Tryfon" userId="77ac8bd3-8acf-4776-ad70-bd51d99a4cc3" providerId="ADAL" clId="{9C98FCCE-E41D-4E2C-AA72-B4E9B1F83A5C}" dt="2025-03-09T15:23:04.944" v="4661" actId="1038"/>
          <ac:spMkLst>
            <pc:docMk/>
            <pc:sldMk cId="1651279231" sldId="1797"/>
            <ac:spMk id="2" creationId="{60E15D5B-3FE5-1DE5-12AF-BDD19D1D6AF2}"/>
          </ac:spMkLst>
        </pc:spChg>
      </pc:sldChg>
      <pc:sldChg chg="addSp modSp new mod">
        <pc:chgData name="Eleni Tryfon" userId="77ac8bd3-8acf-4776-ad70-bd51d99a4cc3" providerId="ADAL" clId="{9C98FCCE-E41D-4E2C-AA72-B4E9B1F83A5C}" dt="2025-03-11T08:20:02.776" v="5235" actId="207"/>
        <pc:sldMkLst>
          <pc:docMk/>
          <pc:sldMk cId="3252205852" sldId="1798"/>
        </pc:sldMkLst>
        <pc:spChg chg="add mod">
          <ac:chgData name="Eleni Tryfon" userId="77ac8bd3-8acf-4776-ad70-bd51d99a4cc3" providerId="ADAL" clId="{9C98FCCE-E41D-4E2C-AA72-B4E9B1F83A5C}" dt="2025-03-09T15:40:29.972" v="4740" actId="1035"/>
          <ac:spMkLst>
            <pc:docMk/>
            <pc:sldMk cId="3252205852" sldId="1798"/>
            <ac:spMk id="2" creationId="{4947EC45-44A5-11C2-F1C1-893A12769985}"/>
          </ac:spMkLst>
        </pc:spChg>
        <pc:spChg chg="add mod">
          <ac:chgData name="Eleni Tryfon" userId="77ac8bd3-8acf-4776-ad70-bd51d99a4cc3" providerId="ADAL" clId="{9C98FCCE-E41D-4E2C-AA72-B4E9B1F83A5C}" dt="2025-03-11T08:20:02.776" v="5235" actId="207"/>
          <ac:spMkLst>
            <pc:docMk/>
            <pc:sldMk cId="3252205852" sldId="1798"/>
            <ac:spMk id="3" creationId="{7F53EFAE-8AA3-184E-8CF7-B9D686638DD1}"/>
          </ac:spMkLst>
        </pc:spChg>
        <pc:spChg chg="add mod">
          <ac:chgData name="Eleni Tryfon" userId="77ac8bd3-8acf-4776-ad70-bd51d99a4cc3" providerId="ADAL" clId="{9C98FCCE-E41D-4E2C-AA72-B4E9B1F83A5C}" dt="2025-03-09T15:41:34.939" v="4784" actId="1036"/>
          <ac:spMkLst>
            <pc:docMk/>
            <pc:sldMk cId="3252205852" sldId="1798"/>
            <ac:spMk id="5" creationId="{756790BD-423D-C8E5-C932-027D8BCE5A5F}"/>
          </ac:spMkLst>
        </pc:spChg>
        <pc:spChg chg="add mod">
          <ac:chgData name="Eleni Tryfon" userId="77ac8bd3-8acf-4776-ad70-bd51d99a4cc3" providerId="ADAL" clId="{9C98FCCE-E41D-4E2C-AA72-B4E9B1F83A5C}" dt="2025-03-09T15:40:47.083" v="4780" actId="1036"/>
          <ac:spMkLst>
            <pc:docMk/>
            <pc:sldMk cId="3252205852" sldId="1798"/>
            <ac:spMk id="6" creationId="{880EDE34-45CA-6772-07AE-63D598756D33}"/>
          </ac:spMkLst>
        </pc:spChg>
        <pc:picChg chg="add mod">
          <ac:chgData name="Eleni Tryfon" userId="77ac8bd3-8acf-4776-ad70-bd51d99a4cc3" providerId="ADAL" clId="{9C98FCCE-E41D-4E2C-AA72-B4E9B1F83A5C}" dt="2025-03-09T15:40:20.381" v="4728" actId="14100"/>
          <ac:picMkLst>
            <pc:docMk/>
            <pc:sldMk cId="3252205852" sldId="1798"/>
            <ac:picMk id="4" creationId="{5D77FC84-B354-DF26-95A4-867DC66CB84C}"/>
          </ac:picMkLst>
        </pc:picChg>
      </pc:sldChg>
      <pc:sldChg chg="addSp delSp modSp new mod">
        <pc:chgData name="Eleni Tryfon" userId="77ac8bd3-8acf-4776-ad70-bd51d99a4cc3" providerId="ADAL" clId="{9C98FCCE-E41D-4E2C-AA72-B4E9B1F83A5C}" dt="2025-03-08T09:00:33.227" v="3036" actId="1076"/>
        <pc:sldMkLst>
          <pc:docMk/>
          <pc:sldMk cId="684561831" sldId="1799"/>
        </pc:sldMkLst>
        <pc:spChg chg="add mod">
          <ac:chgData name="Eleni Tryfon" userId="77ac8bd3-8acf-4776-ad70-bd51d99a4cc3" providerId="ADAL" clId="{9C98FCCE-E41D-4E2C-AA72-B4E9B1F83A5C}" dt="2025-03-08T08:56:31.294" v="3012" actId="1076"/>
          <ac:spMkLst>
            <pc:docMk/>
            <pc:sldMk cId="684561831" sldId="1799"/>
            <ac:spMk id="4" creationId="{C1F61543-59D3-0D0E-25A2-D11ED2B23921}"/>
          </ac:spMkLst>
        </pc:spChg>
        <pc:spChg chg="add mod">
          <ac:chgData name="Eleni Tryfon" userId="77ac8bd3-8acf-4776-ad70-bd51d99a4cc3" providerId="ADAL" clId="{9C98FCCE-E41D-4E2C-AA72-B4E9B1F83A5C}" dt="2025-03-08T09:00:33.227" v="3036" actId="1076"/>
          <ac:spMkLst>
            <pc:docMk/>
            <pc:sldMk cId="684561831" sldId="1799"/>
            <ac:spMk id="6" creationId="{D414CE44-E693-99A4-2521-D1765D96E7D6}"/>
          </ac:spMkLst>
        </pc:spChg>
        <pc:picChg chg="add mod">
          <ac:chgData name="Eleni Tryfon" userId="77ac8bd3-8acf-4776-ad70-bd51d99a4cc3" providerId="ADAL" clId="{9C98FCCE-E41D-4E2C-AA72-B4E9B1F83A5C}" dt="2025-03-08T08:56:16.224" v="3010" actId="1037"/>
          <ac:picMkLst>
            <pc:docMk/>
            <pc:sldMk cId="684561831" sldId="1799"/>
            <ac:picMk id="3" creationId="{F1D5F2E9-C518-3B0A-1E24-7FC1ED62FD6B}"/>
          </ac:picMkLst>
        </pc:picChg>
      </pc:sldChg>
      <pc:sldChg chg="addSp modSp new mod">
        <pc:chgData name="Eleni Tryfon" userId="77ac8bd3-8acf-4776-ad70-bd51d99a4cc3" providerId="ADAL" clId="{9C98FCCE-E41D-4E2C-AA72-B4E9B1F83A5C}" dt="2025-03-09T15:49:44.357" v="4886" actId="14100"/>
        <pc:sldMkLst>
          <pc:docMk/>
          <pc:sldMk cId="212068193" sldId="1800"/>
        </pc:sldMkLst>
        <pc:spChg chg="add mod">
          <ac:chgData name="Eleni Tryfon" userId="77ac8bd3-8acf-4776-ad70-bd51d99a4cc3" providerId="ADAL" clId="{9C98FCCE-E41D-4E2C-AA72-B4E9B1F83A5C}" dt="2025-03-09T15:49:44.357" v="4886" actId="14100"/>
          <ac:spMkLst>
            <pc:docMk/>
            <pc:sldMk cId="212068193" sldId="1800"/>
            <ac:spMk id="2" creationId="{1F0914EE-7CA8-0AB0-F4B8-82EDCF3246CA}"/>
          </ac:spMkLst>
        </pc:spChg>
        <pc:spChg chg="add mod">
          <ac:chgData name="Eleni Tryfon" userId="77ac8bd3-8acf-4776-ad70-bd51d99a4cc3" providerId="ADAL" clId="{9C98FCCE-E41D-4E2C-AA72-B4E9B1F83A5C}" dt="2025-03-08T08:58:28.263" v="3022" actId="1076"/>
          <ac:spMkLst>
            <pc:docMk/>
            <pc:sldMk cId="212068193" sldId="1800"/>
            <ac:spMk id="4" creationId="{76EEB7FF-582C-4961-493C-0382FEDF1AAC}"/>
          </ac:spMkLst>
        </pc:spChg>
        <pc:spChg chg="add mod">
          <ac:chgData name="Eleni Tryfon" userId="77ac8bd3-8acf-4776-ad70-bd51d99a4cc3" providerId="ADAL" clId="{9C98FCCE-E41D-4E2C-AA72-B4E9B1F83A5C}" dt="2025-03-08T09:07:14.340" v="3046" actId="14100"/>
          <ac:spMkLst>
            <pc:docMk/>
            <pc:sldMk cId="212068193" sldId="1800"/>
            <ac:spMk id="5" creationId="{72C28D81-034A-DF66-9E48-06A78C044544}"/>
          </ac:spMkLst>
        </pc:spChg>
        <pc:picChg chg="add mod">
          <ac:chgData name="Eleni Tryfon" userId="77ac8bd3-8acf-4776-ad70-bd51d99a4cc3" providerId="ADAL" clId="{9C98FCCE-E41D-4E2C-AA72-B4E9B1F83A5C}" dt="2025-03-08T08:58:08.679" v="3018" actId="14100"/>
          <ac:picMkLst>
            <pc:docMk/>
            <pc:sldMk cId="212068193" sldId="1800"/>
            <ac:picMk id="3" creationId="{DB0B730E-F0C0-DF0E-4A7E-B2D9C3099D9E}"/>
          </ac:picMkLst>
        </pc:picChg>
      </pc:sldChg>
      <pc:sldChg chg="addSp delSp modSp add mod">
        <pc:chgData name="Eleni Tryfon" userId="77ac8bd3-8acf-4776-ad70-bd51d99a4cc3" providerId="ADAL" clId="{9C98FCCE-E41D-4E2C-AA72-B4E9B1F83A5C}" dt="2025-03-12T07:32:50.046" v="5732" actId="20577"/>
        <pc:sldMkLst>
          <pc:docMk/>
          <pc:sldMk cId="3689421242" sldId="1801"/>
        </pc:sldMkLst>
        <pc:spChg chg="add mod">
          <ac:chgData name="Eleni Tryfon" userId="77ac8bd3-8acf-4776-ad70-bd51d99a4cc3" providerId="ADAL" clId="{9C98FCCE-E41D-4E2C-AA72-B4E9B1F83A5C}" dt="2025-03-08T09:00:42.707" v="3038" actId="1076"/>
          <ac:spMkLst>
            <pc:docMk/>
            <pc:sldMk cId="3689421242" sldId="1801"/>
            <ac:spMk id="2" creationId="{ED8D0DDA-D041-020D-8B7B-AF41382498D6}"/>
          </ac:spMkLst>
        </pc:spChg>
        <pc:spChg chg="add mod">
          <ac:chgData name="Eleni Tryfon" userId="77ac8bd3-8acf-4776-ad70-bd51d99a4cc3" providerId="ADAL" clId="{9C98FCCE-E41D-4E2C-AA72-B4E9B1F83A5C}" dt="2025-03-12T07:32:50.046" v="5732" actId="20577"/>
          <ac:spMkLst>
            <pc:docMk/>
            <pc:sldMk cId="3689421242" sldId="1801"/>
            <ac:spMk id="6" creationId="{228C7897-FE8C-9F0C-5AD6-4205FAE8D8EC}"/>
          </ac:spMkLst>
        </pc:spChg>
      </pc:sldChg>
      <pc:sldChg chg="addSp new mod">
        <pc:chgData name="Eleni Tryfon" userId="77ac8bd3-8acf-4776-ad70-bd51d99a4cc3" providerId="ADAL" clId="{9C98FCCE-E41D-4E2C-AA72-B4E9B1F83A5C}" dt="2025-03-08T08:59:16.604" v="3027" actId="22"/>
        <pc:sldMkLst>
          <pc:docMk/>
          <pc:sldMk cId="3804354795" sldId="1802"/>
        </pc:sldMkLst>
        <pc:picChg chg="add">
          <ac:chgData name="Eleni Tryfon" userId="77ac8bd3-8acf-4776-ad70-bd51d99a4cc3" providerId="ADAL" clId="{9C98FCCE-E41D-4E2C-AA72-B4E9B1F83A5C}" dt="2025-03-08T08:59:16.604" v="3027" actId="22"/>
          <ac:picMkLst>
            <pc:docMk/>
            <pc:sldMk cId="3804354795" sldId="1802"/>
            <ac:picMk id="3" creationId="{3D13B47D-5F7A-07A6-A0FF-00B83AFF2C6D}"/>
          </ac:picMkLst>
        </pc:picChg>
      </pc:sldChg>
      <pc:sldChg chg="addSp new add del mod ord modShow">
        <pc:chgData name="Eleni Tryfon" userId="77ac8bd3-8acf-4776-ad70-bd51d99a4cc3" providerId="ADAL" clId="{9C98FCCE-E41D-4E2C-AA72-B4E9B1F83A5C}" dt="2025-03-11T08:22:10.458" v="5239" actId="47"/>
        <pc:sldMkLst>
          <pc:docMk/>
          <pc:sldMk cId="808634308" sldId="1803"/>
        </pc:sldMkLst>
      </pc:sldChg>
      <pc:sldChg chg="addSp modSp add del mod">
        <pc:chgData name="Eleni Tryfon" userId="77ac8bd3-8acf-4776-ad70-bd51d99a4cc3" providerId="ADAL" clId="{9C98FCCE-E41D-4E2C-AA72-B4E9B1F83A5C}" dt="2025-03-08T09:32:12.903" v="3132" actId="47"/>
        <pc:sldMkLst>
          <pc:docMk/>
          <pc:sldMk cId="836805548" sldId="1804"/>
        </pc:sldMkLst>
      </pc:sldChg>
      <pc:sldChg chg="addSp modSp new mod modShow">
        <pc:chgData name="Eleni Tryfon" userId="77ac8bd3-8acf-4776-ad70-bd51d99a4cc3" providerId="ADAL" clId="{9C98FCCE-E41D-4E2C-AA72-B4E9B1F83A5C}" dt="2025-03-08T09:32:07.032" v="3131" actId="1076"/>
        <pc:sldMkLst>
          <pc:docMk/>
          <pc:sldMk cId="4194586698" sldId="1805"/>
        </pc:sldMkLst>
        <pc:spChg chg="add mod">
          <ac:chgData name="Eleni Tryfon" userId="77ac8bd3-8acf-4776-ad70-bd51d99a4cc3" providerId="ADAL" clId="{9C98FCCE-E41D-4E2C-AA72-B4E9B1F83A5C}" dt="2025-03-08T09:32:07.032" v="3131" actId="1076"/>
          <ac:spMkLst>
            <pc:docMk/>
            <pc:sldMk cId="4194586698" sldId="1805"/>
            <ac:spMk id="6" creationId="{22E23E8C-B297-82E8-283C-DF7DA688FA4D}"/>
          </ac:spMkLst>
        </pc:spChg>
        <pc:picChg chg="add">
          <ac:chgData name="Eleni Tryfon" userId="77ac8bd3-8acf-4776-ad70-bd51d99a4cc3" providerId="ADAL" clId="{9C98FCCE-E41D-4E2C-AA72-B4E9B1F83A5C}" dt="2025-03-08T09:31:02.365" v="3124" actId="22"/>
          <ac:picMkLst>
            <pc:docMk/>
            <pc:sldMk cId="4194586698" sldId="1805"/>
            <ac:picMk id="3" creationId="{D353D0F9-8386-5347-D12B-D64E30408CB6}"/>
          </ac:picMkLst>
        </pc:picChg>
        <pc:picChg chg="add mod">
          <ac:chgData name="Eleni Tryfon" userId="77ac8bd3-8acf-4776-ad70-bd51d99a4cc3" providerId="ADAL" clId="{9C98FCCE-E41D-4E2C-AA72-B4E9B1F83A5C}" dt="2025-03-08T09:31:26.856" v="3126" actId="1076"/>
          <ac:picMkLst>
            <pc:docMk/>
            <pc:sldMk cId="4194586698" sldId="1805"/>
            <ac:picMk id="5" creationId="{E7B6A89C-5A0E-1EEB-9320-A50EEB35AD10}"/>
          </ac:picMkLst>
        </pc:picChg>
      </pc:sldChg>
      <pc:sldChg chg="add del">
        <pc:chgData name="Eleni Tryfon" userId="77ac8bd3-8acf-4776-ad70-bd51d99a4cc3" providerId="ADAL" clId="{9C98FCCE-E41D-4E2C-AA72-B4E9B1F83A5C}" dt="2025-03-11T08:22:55.421" v="5240" actId="47"/>
        <pc:sldMkLst>
          <pc:docMk/>
          <pc:sldMk cId="3747150493" sldId="1806"/>
        </pc:sldMkLst>
      </pc:sldChg>
      <pc:sldChg chg="addSp new del mod">
        <pc:chgData name="Eleni Tryfon" userId="77ac8bd3-8acf-4776-ad70-bd51d99a4cc3" providerId="ADAL" clId="{9C98FCCE-E41D-4E2C-AA72-B4E9B1F83A5C}" dt="2025-03-08T09:38:32.783" v="3150" actId="47"/>
        <pc:sldMkLst>
          <pc:docMk/>
          <pc:sldMk cId="3808070186" sldId="1807"/>
        </pc:sldMkLst>
      </pc:sldChg>
      <pc:sldChg chg="addSp delSp modSp new del mod">
        <pc:chgData name="Eleni Tryfon" userId="77ac8bd3-8acf-4776-ad70-bd51d99a4cc3" providerId="ADAL" clId="{9C98FCCE-E41D-4E2C-AA72-B4E9B1F83A5C}" dt="2025-03-08T09:38:25.406" v="3149" actId="47"/>
        <pc:sldMkLst>
          <pc:docMk/>
          <pc:sldMk cId="1145691292" sldId="1808"/>
        </pc:sldMkLst>
      </pc:sldChg>
      <pc:sldChg chg="addSp modSp new mod">
        <pc:chgData name="Eleni Tryfon" userId="77ac8bd3-8acf-4776-ad70-bd51d99a4cc3" providerId="ADAL" clId="{9C98FCCE-E41D-4E2C-AA72-B4E9B1F83A5C}" dt="2025-03-08T09:38:17.773" v="3148" actId="14100"/>
        <pc:sldMkLst>
          <pc:docMk/>
          <pc:sldMk cId="2353071319" sldId="1809"/>
        </pc:sldMkLst>
        <pc:picChg chg="add mod">
          <ac:chgData name="Eleni Tryfon" userId="77ac8bd3-8acf-4776-ad70-bd51d99a4cc3" providerId="ADAL" clId="{9C98FCCE-E41D-4E2C-AA72-B4E9B1F83A5C}" dt="2025-03-08T09:38:17.773" v="3148" actId="14100"/>
          <ac:picMkLst>
            <pc:docMk/>
            <pc:sldMk cId="2353071319" sldId="1809"/>
            <ac:picMk id="3" creationId="{35B64C9C-A343-DCC5-57A5-40C7F73509F6}"/>
          </ac:picMkLst>
        </pc:picChg>
      </pc:sldChg>
      <pc:sldChg chg="addSp new mod">
        <pc:chgData name="Eleni Tryfon" userId="77ac8bd3-8acf-4776-ad70-bd51d99a4cc3" providerId="ADAL" clId="{9C98FCCE-E41D-4E2C-AA72-B4E9B1F83A5C}" dt="2025-03-08T09:39:49.878" v="3153" actId="22"/>
        <pc:sldMkLst>
          <pc:docMk/>
          <pc:sldMk cId="3741421947" sldId="1810"/>
        </pc:sldMkLst>
        <pc:picChg chg="add">
          <ac:chgData name="Eleni Tryfon" userId="77ac8bd3-8acf-4776-ad70-bd51d99a4cc3" providerId="ADAL" clId="{9C98FCCE-E41D-4E2C-AA72-B4E9B1F83A5C}" dt="2025-03-08T09:39:49.878" v="3153" actId="22"/>
          <ac:picMkLst>
            <pc:docMk/>
            <pc:sldMk cId="3741421947" sldId="1810"/>
            <ac:picMk id="3" creationId="{8966DFC4-0D32-BA52-69BE-F93A683A9CCF}"/>
          </ac:picMkLst>
        </pc:picChg>
      </pc:sldChg>
      <pc:sldChg chg="addSp delSp modSp new mod">
        <pc:chgData name="Eleni Tryfon" userId="77ac8bd3-8acf-4776-ad70-bd51d99a4cc3" providerId="ADAL" clId="{9C98FCCE-E41D-4E2C-AA72-B4E9B1F83A5C}" dt="2025-03-08T09:48:52.090" v="3592" actId="1036"/>
        <pc:sldMkLst>
          <pc:docMk/>
          <pc:sldMk cId="2413254875" sldId="1811"/>
        </pc:sldMkLst>
        <pc:spChg chg="add mod">
          <ac:chgData name="Eleni Tryfon" userId="77ac8bd3-8acf-4776-ad70-bd51d99a4cc3" providerId="ADAL" clId="{9C98FCCE-E41D-4E2C-AA72-B4E9B1F83A5C}" dt="2025-03-08T09:45:35.592" v="3412" actId="1036"/>
          <ac:spMkLst>
            <pc:docMk/>
            <pc:sldMk cId="2413254875" sldId="1811"/>
            <ac:spMk id="4" creationId="{8C335B04-1D6A-B452-72FD-A6F18CF44193}"/>
          </ac:spMkLst>
        </pc:spChg>
        <pc:spChg chg="add mod">
          <ac:chgData name="Eleni Tryfon" userId="77ac8bd3-8acf-4776-ad70-bd51d99a4cc3" providerId="ADAL" clId="{9C98FCCE-E41D-4E2C-AA72-B4E9B1F83A5C}" dt="2025-03-08T09:48:32.593" v="3578" actId="14100"/>
          <ac:spMkLst>
            <pc:docMk/>
            <pc:sldMk cId="2413254875" sldId="1811"/>
            <ac:spMk id="5" creationId="{055F06B3-A6B2-6E2B-D3E2-FFF7F1330065}"/>
          </ac:spMkLst>
        </pc:spChg>
        <pc:spChg chg="add mod">
          <ac:chgData name="Eleni Tryfon" userId="77ac8bd3-8acf-4776-ad70-bd51d99a4cc3" providerId="ADAL" clId="{9C98FCCE-E41D-4E2C-AA72-B4E9B1F83A5C}" dt="2025-03-08T09:45:46.175" v="3457" actId="1036"/>
          <ac:spMkLst>
            <pc:docMk/>
            <pc:sldMk cId="2413254875" sldId="1811"/>
            <ac:spMk id="6" creationId="{05EF5204-E34C-DE5B-8749-DF215F11D468}"/>
          </ac:spMkLst>
        </pc:spChg>
        <pc:spChg chg="add mod">
          <ac:chgData name="Eleni Tryfon" userId="77ac8bd3-8acf-4776-ad70-bd51d99a4cc3" providerId="ADAL" clId="{9C98FCCE-E41D-4E2C-AA72-B4E9B1F83A5C}" dt="2025-03-08T09:48:52.090" v="3592" actId="1036"/>
          <ac:spMkLst>
            <pc:docMk/>
            <pc:sldMk cId="2413254875" sldId="1811"/>
            <ac:spMk id="8" creationId="{276F4280-6477-64D8-2E40-E47FD9F5268C}"/>
          </ac:spMkLst>
        </pc:spChg>
        <pc:spChg chg="add mod">
          <ac:chgData name="Eleni Tryfon" userId="77ac8bd3-8acf-4776-ad70-bd51d99a4cc3" providerId="ADAL" clId="{9C98FCCE-E41D-4E2C-AA72-B4E9B1F83A5C}" dt="2025-03-08T09:48:45.544" v="3581" actId="14100"/>
          <ac:spMkLst>
            <pc:docMk/>
            <pc:sldMk cId="2413254875" sldId="1811"/>
            <ac:spMk id="9" creationId="{49DBDF9F-7F0C-2A34-A16C-B43614D4441F}"/>
          </ac:spMkLst>
        </pc:spChg>
        <pc:picChg chg="add mod">
          <ac:chgData name="Eleni Tryfon" userId="77ac8bd3-8acf-4776-ad70-bd51d99a4cc3" providerId="ADAL" clId="{9C98FCCE-E41D-4E2C-AA72-B4E9B1F83A5C}" dt="2025-03-08T09:45:15.036" v="3352" actId="1076"/>
          <ac:picMkLst>
            <pc:docMk/>
            <pc:sldMk cId="2413254875" sldId="1811"/>
            <ac:picMk id="3" creationId="{A5449F22-C512-C3B9-6A3D-9FB0ACBB88EA}"/>
          </ac:picMkLst>
        </pc:picChg>
      </pc:sldChg>
      <pc:sldChg chg="addSp modSp new mod">
        <pc:chgData name="Eleni Tryfon" userId="77ac8bd3-8acf-4776-ad70-bd51d99a4cc3" providerId="ADAL" clId="{9C98FCCE-E41D-4E2C-AA72-B4E9B1F83A5C}" dt="2025-03-08T09:49:50.968" v="3596" actId="1076"/>
        <pc:sldMkLst>
          <pc:docMk/>
          <pc:sldMk cId="3643477617" sldId="1812"/>
        </pc:sldMkLst>
        <pc:spChg chg="add mod">
          <ac:chgData name="Eleni Tryfon" userId="77ac8bd3-8acf-4776-ad70-bd51d99a4cc3" providerId="ADAL" clId="{9C98FCCE-E41D-4E2C-AA72-B4E9B1F83A5C}" dt="2025-03-08T09:49:50.968" v="3596" actId="1076"/>
          <ac:spMkLst>
            <pc:docMk/>
            <pc:sldMk cId="3643477617" sldId="1812"/>
            <ac:spMk id="4" creationId="{D9471D32-3D49-7CA1-4623-9FDC6EF0FBF9}"/>
          </ac:spMkLst>
        </pc:spChg>
        <pc:picChg chg="add">
          <ac:chgData name="Eleni Tryfon" userId="77ac8bd3-8acf-4776-ad70-bd51d99a4cc3" providerId="ADAL" clId="{9C98FCCE-E41D-4E2C-AA72-B4E9B1F83A5C}" dt="2025-03-08T09:49:36.173" v="3594" actId="22"/>
          <ac:picMkLst>
            <pc:docMk/>
            <pc:sldMk cId="3643477617" sldId="1812"/>
            <ac:picMk id="3" creationId="{E5794CB2-08C8-3BB1-A748-C4FF233747A3}"/>
          </ac:picMkLst>
        </pc:picChg>
      </pc:sldChg>
      <pc:sldChg chg="addSp modSp new mod ord">
        <pc:chgData name="Eleni Tryfon" userId="77ac8bd3-8acf-4776-ad70-bd51d99a4cc3" providerId="ADAL" clId="{9C98FCCE-E41D-4E2C-AA72-B4E9B1F83A5C}" dt="2025-03-09T15:53:18.435" v="4911" actId="1036"/>
        <pc:sldMkLst>
          <pc:docMk/>
          <pc:sldMk cId="1084720797" sldId="1813"/>
        </pc:sldMkLst>
        <pc:spChg chg="add mod">
          <ac:chgData name="Eleni Tryfon" userId="77ac8bd3-8acf-4776-ad70-bd51d99a4cc3" providerId="ADAL" clId="{9C98FCCE-E41D-4E2C-AA72-B4E9B1F83A5C}" dt="2025-03-09T15:53:11.923" v="4906" actId="14100"/>
          <ac:spMkLst>
            <pc:docMk/>
            <pc:sldMk cId="1084720797" sldId="1813"/>
            <ac:spMk id="2" creationId="{5E74416C-D29A-745C-C4C1-9D10F228FD10}"/>
          </ac:spMkLst>
        </pc:spChg>
        <pc:spChg chg="add mod">
          <ac:chgData name="Eleni Tryfon" userId="77ac8bd3-8acf-4776-ad70-bd51d99a4cc3" providerId="ADAL" clId="{9C98FCCE-E41D-4E2C-AA72-B4E9B1F83A5C}" dt="2025-03-09T15:53:18.435" v="4911" actId="1036"/>
          <ac:spMkLst>
            <pc:docMk/>
            <pc:sldMk cId="1084720797" sldId="1813"/>
            <ac:spMk id="4" creationId="{DF6C4C86-A6D6-BC6B-5103-88A5902CB9F0}"/>
          </ac:spMkLst>
        </pc:spChg>
        <pc:picChg chg="add mod">
          <ac:chgData name="Eleni Tryfon" userId="77ac8bd3-8acf-4776-ad70-bd51d99a4cc3" providerId="ADAL" clId="{9C98FCCE-E41D-4E2C-AA72-B4E9B1F83A5C}" dt="2025-03-09T15:52:46.800" v="4889" actId="1076"/>
          <ac:picMkLst>
            <pc:docMk/>
            <pc:sldMk cId="1084720797" sldId="1813"/>
            <ac:picMk id="3" creationId="{5CB89AAB-1D87-754E-77CC-749CE2B66761}"/>
          </ac:picMkLst>
        </pc:picChg>
      </pc:sldChg>
      <pc:sldChg chg="addSp modSp new mod">
        <pc:chgData name="Eleni Tryfon" userId="77ac8bd3-8acf-4776-ad70-bd51d99a4cc3" providerId="ADAL" clId="{9C98FCCE-E41D-4E2C-AA72-B4E9B1F83A5C}" dt="2025-03-08T09:53:04.469" v="3608" actId="1076"/>
        <pc:sldMkLst>
          <pc:docMk/>
          <pc:sldMk cId="220464388" sldId="1814"/>
        </pc:sldMkLst>
        <pc:spChg chg="add mod">
          <ac:chgData name="Eleni Tryfon" userId="77ac8bd3-8acf-4776-ad70-bd51d99a4cc3" providerId="ADAL" clId="{9C98FCCE-E41D-4E2C-AA72-B4E9B1F83A5C}" dt="2025-03-08T09:53:04.469" v="3608" actId="1076"/>
          <ac:spMkLst>
            <pc:docMk/>
            <pc:sldMk cId="220464388" sldId="1814"/>
            <ac:spMk id="4" creationId="{ADC4F3B3-1736-1AED-BD79-F914B326BDA8}"/>
          </ac:spMkLst>
        </pc:spChg>
        <pc:picChg chg="add">
          <ac:chgData name="Eleni Tryfon" userId="77ac8bd3-8acf-4776-ad70-bd51d99a4cc3" providerId="ADAL" clId="{9C98FCCE-E41D-4E2C-AA72-B4E9B1F83A5C}" dt="2025-03-08T09:52:46.515" v="3606" actId="22"/>
          <ac:picMkLst>
            <pc:docMk/>
            <pc:sldMk cId="220464388" sldId="1814"/>
            <ac:picMk id="3" creationId="{37553BB6-CDA5-CE20-C7F0-4976C46A91E9}"/>
          </ac:picMkLst>
        </pc:picChg>
      </pc:sldChg>
      <pc:sldChg chg="addSp new del mod">
        <pc:chgData name="Eleni Tryfon" userId="77ac8bd3-8acf-4776-ad70-bd51d99a4cc3" providerId="ADAL" clId="{9C98FCCE-E41D-4E2C-AA72-B4E9B1F83A5C}" dt="2025-03-08T09:54:39.435" v="3614" actId="47"/>
        <pc:sldMkLst>
          <pc:docMk/>
          <pc:sldMk cId="601910735" sldId="1815"/>
        </pc:sldMkLst>
      </pc:sldChg>
      <pc:sldChg chg="modSp add mod">
        <pc:chgData name="Eleni Tryfon" userId="77ac8bd3-8acf-4776-ad70-bd51d99a4cc3" providerId="ADAL" clId="{9C98FCCE-E41D-4E2C-AA72-B4E9B1F83A5C}" dt="2025-03-09T15:56:21.057" v="4912" actId="14100"/>
        <pc:sldMkLst>
          <pc:docMk/>
          <pc:sldMk cId="3291018981" sldId="1816"/>
        </pc:sldMkLst>
        <pc:spChg chg="mod">
          <ac:chgData name="Eleni Tryfon" userId="77ac8bd3-8acf-4776-ad70-bd51d99a4cc3" providerId="ADAL" clId="{9C98FCCE-E41D-4E2C-AA72-B4E9B1F83A5C}" dt="2025-03-09T15:56:21.057" v="4912" actId="14100"/>
          <ac:spMkLst>
            <pc:docMk/>
            <pc:sldMk cId="3291018981" sldId="1816"/>
            <ac:spMk id="4" creationId="{19FDF891-99F0-2B2C-CA09-6F48D6C9380C}"/>
          </ac:spMkLst>
        </pc:spChg>
      </pc:sldChg>
      <pc:sldChg chg="addSp new mod">
        <pc:chgData name="Eleni Tryfon" userId="77ac8bd3-8acf-4776-ad70-bd51d99a4cc3" providerId="ADAL" clId="{9C98FCCE-E41D-4E2C-AA72-B4E9B1F83A5C}" dt="2025-03-08T09:54:31.737" v="3613" actId="22"/>
        <pc:sldMkLst>
          <pc:docMk/>
          <pc:sldMk cId="3321958266" sldId="1817"/>
        </pc:sldMkLst>
        <pc:picChg chg="add">
          <ac:chgData name="Eleni Tryfon" userId="77ac8bd3-8acf-4776-ad70-bd51d99a4cc3" providerId="ADAL" clId="{9C98FCCE-E41D-4E2C-AA72-B4E9B1F83A5C}" dt="2025-03-08T09:54:31.737" v="3613" actId="22"/>
          <ac:picMkLst>
            <pc:docMk/>
            <pc:sldMk cId="3321958266" sldId="1817"/>
            <ac:picMk id="3" creationId="{EBF6386A-764F-9A12-C406-010A0E4AB710}"/>
          </ac:picMkLst>
        </pc:picChg>
      </pc:sldChg>
      <pc:sldChg chg="addSp delSp modSp new mod">
        <pc:chgData name="Eleni Tryfon" userId="77ac8bd3-8acf-4776-ad70-bd51d99a4cc3" providerId="ADAL" clId="{9C98FCCE-E41D-4E2C-AA72-B4E9B1F83A5C}" dt="2025-03-12T07:35:08.194" v="5736" actId="20577"/>
        <pc:sldMkLst>
          <pc:docMk/>
          <pc:sldMk cId="3219529193" sldId="1818"/>
        </pc:sldMkLst>
        <pc:spChg chg="add mod">
          <ac:chgData name="Eleni Tryfon" userId="77ac8bd3-8acf-4776-ad70-bd51d99a4cc3" providerId="ADAL" clId="{9C98FCCE-E41D-4E2C-AA72-B4E9B1F83A5C}" dt="2025-03-09T15:58:33.150" v="4981" actId="20577"/>
          <ac:spMkLst>
            <pc:docMk/>
            <pc:sldMk cId="3219529193" sldId="1818"/>
            <ac:spMk id="2" creationId="{6EBE332C-4D70-4C12-9DFA-3058D19C2B9A}"/>
          </ac:spMkLst>
        </pc:spChg>
        <pc:spChg chg="add mod">
          <ac:chgData name="Eleni Tryfon" userId="77ac8bd3-8acf-4776-ad70-bd51d99a4cc3" providerId="ADAL" clId="{9C98FCCE-E41D-4E2C-AA72-B4E9B1F83A5C}" dt="2025-03-12T07:35:08.194" v="5736" actId="20577"/>
          <ac:spMkLst>
            <pc:docMk/>
            <pc:sldMk cId="3219529193" sldId="1818"/>
            <ac:spMk id="5" creationId="{C1E4FBE2-2002-CFF4-4727-E752AFB714A1}"/>
          </ac:spMkLst>
        </pc:spChg>
      </pc:sldChg>
      <pc:sldChg chg="new del">
        <pc:chgData name="Eleni Tryfon" userId="77ac8bd3-8acf-4776-ad70-bd51d99a4cc3" providerId="ADAL" clId="{9C98FCCE-E41D-4E2C-AA72-B4E9B1F83A5C}" dt="2025-03-08T10:16:50.522" v="4185" actId="47"/>
        <pc:sldMkLst>
          <pc:docMk/>
          <pc:sldMk cId="3866097273" sldId="1819"/>
        </pc:sldMkLst>
      </pc:sldChg>
      <pc:sldChg chg="new del">
        <pc:chgData name="Eleni Tryfon" userId="77ac8bd3-8acf-4776-ad70-bd51d99a4cc3" providerId="ADAL" clId="{9C98FCCE-E41D-4E2C-AA72-B4E9B1F83A5C}" dt="2025-03-08T10:16:25.770" v="4148" actId="47"/>
        <pc:sldMkLst>
          <pc:docMk/>
          <pc:sldMk cId="2159515007" sldId="1820"/>
        </pc:sldMkLst>
      </pc:sldChg>
      <pc:sldChg chg="new del">
        <pc:chgData name="Eleni Tryfon" userId="77ac8bd3-8acf-4776-ad70-bd51d99a4cc3" providerId="ADAL" clId="{9C98FCCE-E41D-4E2C-AA72-B4E9B1F83A5C}" dt="2025-03-08T10:16:28.634" v="4149" actId="47"/>
        <pc:sldMkLst>
          <pc:docMk/>
          <pc:sldMk cId="651010246" sldId="1821"/>
        </pc:sldMkLst>
      </pc:sldChg>
      <pc:sldChg chg="addSp modSp new del mod">
        <pc:chgData name="Eleni Tryfon" userId="77ac8bd3-8acf-4776-ad70-bd51d99a4cc3" providerId="ADAL" clId="{9C98FCCE-E41D-4E2C-AA72-B4E9B1F83A5C}" dt="2025-03-11T18:02:42.383" v="5632" actId="47"/>
        <pc:sldMkLst>
          <pc:docMk/>
          <pc:sldMk cId="4289479642" sldId="1822"/>
        </pc:sldMkLst>
        <pc:spChg chg="add mod">
          <ac:chgData name="Eleni Tryfon" userId="77ac8bd3-8acf-4776-ad70-bd51d99a4cc3" providerId="ADAL" clId="{9C98FCCE-E41D-4E2C-AA72-B4E9B1F83A5C}" dt="2025-03-11T08:25:48.117" v="5241" actId="20577"/>
          <ac:spMkLst>
            <pc:docMk/>
            <pc:sldMk cId="4289479642" sldId="1822"/>
            <ac:spMk id="2" creationId="{6A967AA0-B3AC-76B0-C949-4A868DE0DE29}"/>
          </ac:spMkLst>
        </pc:spChg>
      </pc:sldChg>
      <pc:sldChg chg="addSp delSp modSp add mod">
        <pc:chgData name="Eleni Tryfon" userId="77ac8bd3-8acf-4776-ad70-bd51d99a4cc3" providerId="ADAL" clId="{9C98FCCE-E41D-4E2C-AA72-B4E9B1F83A5C}" dt="2025-03-12T08:53:05.888" v="5764"/>
        <pc:sldMkLst>
          <pc:docMk/>
          <pc:sldMk cId="937362788" sldId="1823"/>
        </pc:sldMkLst>
        <pc:spChg chg="mod">
          <ac:chgData name="Eleni Tryfon" userId="77ac8bd3-8acf-4776-ad70-bd51d99a4cc3" providerId="ADAL" clId="{9C98FCCE-E41D-4E2C-AA72-B4E9B1F83A5C}" dt="2025-03-11T07:57:35.753" v="5187" actId="14100"/>
          <ac:spMkLst>
            <pc:docMk/>
            <pc:sldMk cId="937362788" sldId="1823"/>
            <ac:spMk id="2" creationId="{411E6EB0-E18F-37BC-8ADB-2B8FABA82DAA}"/>
          </ac:spMkLst>
        </pc:spChg>
        <pc:spChg chg="mod">
          <ac:chgData name="Eleni Tryfon" userId="77ac8bd3-8acf-4776-ad70-bd51d99a4cc3" providerId="ADAL" clId="{9C98FCCE-E41D-4E2C-AA72-B4E9B1F83A5C}" dt="2025-03-08T09:59:35.695" v="3772" actId="1076"/>
          <ac:spMkLst>
            <pc:docMk/>
            <pc:sldMk cId="937362788" sldId="1823"/>
            <ac:spMk id="3" creationId="{4188D6D7-293A-6AA1-A9DB-68D5A934403B}"/>
          </ac:spMkLst>
        </pc:spChg>
        <pc:spChg chg="mod">
          <ac:chgData name="Eleni Tryfon" userId="77ac8bd3-8acf-4776-ad70-bd51d99a4cc3" providerId="ADAL" clId="{9C98FCCE-E41D-4E2C-AA72-B4E9B1F83A5C}" dt="2025-03-08T09:59:44.055" v="3774" actId="1076"/>
          <ac:spMkLst>
            <pc:docMk/>
            <pc:sldMk cId="937362788" sldId="1823"/>
            <ac:spMk id="4" creationId="{8119E567-0260-AA14-F50D-2F2D4054F3DF}"/>
          </ac:spMkLst>
        </pc:spChg>
        <pc:picChg chg="add mod">
          <ac:chgData name="Eleni Tryfon" userId="77ac8bd3-8acf-4776-ad70-bd51d99a4cc3" providerId="ADAL" clId="{9C98FCCE-E41D-4E2C-AA72-B4E9B1F83A5C}" dt="2025-03-12T08:53:05.888" v="5764"/>
          <ac:picMkLst>
            <pc:docMk/>
            <pc:sldMk cId="937362788" sldId="1823"/>
            <ac:picMk id="5" creationId="{D6794178-7D1D-D0B9-3FA6-6E002BC72454}"/>
          </ac:picMkLst>
        </pc:picChg>
      </pc:sldChg>
      <pc:sldChg chg="addSp delSp modSp add mod">
        <pc:chgData name="Eleni Tryfon" userId="77ac8bd3-8acf-4776-ad70-bd51d99a4cc3" providerId="ADAL" clId="{9C98FCCE-E41D-4E2C-AA72-B4E9B1F83A5C}" dt="2025-03-12T08:53:29.492" v="5767"/>
        <pc:sldMkLst>
          <pc:docMk/>
          <pc:sldMk cId="3767443085" sldId="1824"/>
        </pc:sldMkLst>
        <pc:spChg chg="mod">
          <ac:chgData name="Eleni Tryfon" userId="77ac8bd3-8acf-4776-ad70-bd51d99a4cc3" providerId="ADAL" clId="{9C98FCCE-E41D-4E2C-AA72-B4E9B1F83A5C}" dt="2025-03-09T16:01:14.859" v="4988" actId="6549"/>
          <ac:spMkLst>
            <pc:docMk/>
            <pc:sldMk cId="3767443085" sldId="1824"/>
            <ac:spMk id="2" creationId="{503A0D86-B37C-93E4-21A6-957832286FEF}"/>
          </ac:spMkLst>
        </pc:spChg>
        <pc:picChg chg="add mod">
          <ac:chgData name="Eleni Tryfon" userId="77ac8bd3-8acf-4776-ad70-bd51d99a4cc3" providerId="ADAL" clId="{9C98FCCE-E41D-4E2C-AA72-B4E9B1F83A5C}" dt="2025-03-12T08:53:29.492" v="5767"/>
          <ac:picMkLst>
            <pc:docMk/>
            <pc:sldMk cId="3767443085" sldId="1824"/>
            <ac:picMk id="3" creationId="{E07B6BCF-4092-EBDF-07E6-EC8599CC0307}"/>
          </ac:picMkLst>
        </pc:picChg>
        <pc:picChg chg="mod">
          <ac:chgData name="Eleni Tryfon" userId="77ac8bd3-8acf-4776-ad70-bd51d99a4cc3" providerId="ADAL" clId="{9C98FCCE-E41D-4E2C-AA72-B4E9B1F83A5C}" dt="2025-03-12T08:53:28.370" v="5766" actId="1076"/>
          <ac:picMkLst>
            <pc:docMk/>
            <pc:sldMk cId="3767443085" sldId="1824"/>
            <ac:picMk id="6" creationId="{A1B0B57B-1289-0236-6C3A-97A0F780B1AC}"/>
          </ac:picMkLst>
        </pc:picChg>
        <pc:picChg chg="add mod">
          <ac:chgData name="Eleni Tryfon" userId="77ac8bd3-8acf-4776-ad70-bd51d99a4cc3" providerId="ADAL" clId="{9C98FCCE-E41D-4E2C-AA72-B4E9B1F83A5C}" dt="2025-03-08T10:07:31.554" v="3908" actId="1076"/>
          <ac:picMkLst>
            <pc:docMk/>
            <pc:sldMk cId="3767443085" sldId="1824"/>
            <ac:picMk id="7" creationId="{1BA0C129-57E8-F349-9082-37E864DB7AF0}"/>
          </ac:picMkLst>
        </pc:picChg>
      </pc:sldChg>
      <pc:sldChg chg="addSp delSp modSp add mod">
        <pc:chgData name="Eleni Tryfon" userId="77ac8bd3-8acf-4776-ad70-bd51d99a4cc3" providerId="ADAL" clId="{9C98FCCE-E41D-4E2C-AA72-B4E9B1F83A5C}" dt="2025-03-12T08:53:34.636" v="5768"/>
        <pc:sldMkLst>
          <pc:docMk/>
          <pc:sldMk cId="3623533065" sldId="1825"/>
        </pc:sldMkLst>
        <pc:spChg chg="mod">
          <ac:chgData name="Eleni Tryfon" userId="77ac8bd3-8acf-4776-ad70-bd51d99a4cc3" providerId="ADAL" clId="{9C98FCCE-E41D-4E2C-AA72-B4E9B1F83A5C}" dt="2025-03-08T10:10:52.305" v="4089" actId="1036"/>
          <ac:spMkLst>
            <pc:docMk/>
            <pc:sldMk cId="3623533065" sldId="1825"/>
            <ac:spMk id="3" creationId="{CD4881DC-1F26-A666-26F4-261903CE0870}"/>
          </ac:spMkLst>
        </pc:spChg>
        <pc:spChg chg="mod ord">
          <ac:chgData name="Eleni Tryfon" userId="77ac8bd3-8acf-4776-ad70-bd51d99a4cc3" providerId="ADAL" clId="{9C98FCCE-E41D-4E2C-AA72-B4E9B1F83A5C}" dt="2025-03-08T10:10:47.459" v="4079" actId="166"/>
          <ac:spMkLst>
            <pc:docMk/>
            <pc:sldMk cId="3623533065" sldId="1825"/>
            <ac:spMk id="4" creationId="{E47932ED-C4D6-A67A-439D-42F06A678D4E}"/>
          </ac:spMkLst>
        </pc:spChg>
        <pc:picChg chg="add mod">
          <ac:chgData name="Eleni Tryfon" userId="77ac8bd3-8acf-4776-ad70-bd51d99a4cc3" providerId="ADAL" clId="{9C98FCCE-E41D-4E2C-AA72-B4E9B1F83A5C}" dt="2025-03-12T08:53:34.636" v="5768"/>
          <ac:picMkLst>
            <pc:docMk/>
            <pc:sldMk cId="3623533065" sldId="1825"/>
            <ac:picMk id="2" creationId="{F9FF3660-2144-64D7-1F8E-4F2E9806B987}"/>
          </ac:picMkLst>
        </pc:picChg>
        <pc:picChg chg="add mod">
          <ac:chgData name="Eleni Tryfon" userId="77ac8bd3-8acf-4776-ad70-bd51d99a4cc3" providerId="ADAL" clId="{9C98FCCE-E41D-4E2C-AA72-B4E9B1F83A5C}" dt="2025-03-08T10:10:28.232" v="4070" actId="14100"/>
          <ac:picMkLst>
            <pc:docMk/>
            <pc:sldMk cId="3623533065" sldId="1825"/>
            <ac:picMk id="7" creationId="{034874C4-2F53-E194-AFB0-2B5221380478}"/>
          </ac:picMkLst>
        </pc:picChg>
        <pc:picChg chg="add mod">
          <ac:chgData name="Eleni Tryfon" userId="77ac8bd3-8acf-4776-ad70-bd51d99a4cc3" providerId="ADAL" clId="{9C98FCCE-E41D-4E2C-AA72-B4E9B1F83A5C}" dt="2025-03-08T10:10:33.795" v="4076" actId="1035"/>
          <ac:picMkLst>
            <pc:docMk/>
            <pc:sldMk cId="3623533065" sldId="1825"/>
            <ac:picMk id="11" creationId="{BC4A9665-56A3-B9F3-CDF5-F53E3E902224}"/>
          </ac:picMkLst>
        </pc:picChg>
      </pc:sldChg>
      <pc:sldChg chg="add del">
        <pc:chgData name="Eleni Tryfon" userId="77ac8bd3-8acf-4776-ad70-bd51d99a4cc3" providerId="ADAL" clId="{9C98FCCE-E41D-4E2C-AA72-B4E9B1F83A5C}" dt="2025-03-08T10:11:49.062" v="4102"/>
        <pc:sldMkLst>
          <pc:docMk/>
          <pc:sldMk cId="2142661712" sldId="1826"/>
        </pc:sldMkLst>
      </pc:sldChg>
      <pc:sldChg chg="addSp modSp add mod">
        <pc:chgData name="Eleni Tryfon" userId="77ac8bd3-8acf-4776-ad70-bd51d99a4cc3" providerId="ADAL" clId="{9C98FCCE-E41D-4E2C-AA72-B4E9B1F83A5C}" dt="2025-03-08T10:12:32.817" v="4108" actId="1038"/>
        <pc:sldMkLst>
          <pc:docMk/>
          <pc:sldMk cId="3338085053" sldId="1826"/>
        </pc:sldMkLst>
        <pc:picChg chg="add mod">
          <ac:chgData name="Eleni Tryfon" userId="77ac8bd3-8acf-4776-ad70-bd51d99a4cc3" providerId="ADAL" clId="{9C98FCCE-E41D-4E2C-AA72-B4E9B1F83A5C}" dt="2025-03-08T10:12:32.817" v="4108" actId="1038"/>
          <ac:picMkLst>
            <pc:docMk/>
            <pc:sldMk cId="3338085053" sldId="1826"/>
            <ac:picMk id="3" creationId="{B922EC9C-960D-8E26-8D1B-116E10A36871}"/>
          </ac:picMkLst>
        </pc:picChg>
      </pc:sldChg>
      <pc:sldChg chg="addSp modSp add mod">
        <pc:chgData name="Eleni Tryfon" userId="77ac8bd3-8acf-4776-ad70-bd51d99a4cc3" providerId="ADAL" clId="{9C98FCCE-E41D-4E2C-AA72-B4E9B1F83A5C}" dt="2025-03-12T07:37:47.993" v="5759" actId="20577"/>
        <pc:sldMkLst>
          <pc:docMk/>
          <pc:sldMk cId="3740414987" sldId="1827"/>
        </pc:sldMkLst>
        <pc:spChg chg="add mod">
          <ac:chgData name="Eleni Tryfon" userId="77ac8bd3-8acf-4776-ad70-bd51d99a4cc3" providerId="ADAL" clId="{9C98FCCE-E41D-4E2C-AA72-B4E9B1F83A5C}" dt="2025-03-12T07:37:47.993" v="5759" actId="20577"/>
          <ac:spMkLst>
            <pc:docMk/>
            <pc:sldMk cId="3740414987" sldId="1827"/>
            <ac:spMk id="2" creationId="{0BDB2021-F60E-9417-D705-1DF48D147EB0}"/>
          </ac:spMkLst>
        </pc:spChg>
        <pc:spChg chg="mod">
          <ac:chgData name="Eleni Tryfon" userId="77ac8bd3-8acf-4776-ad70-bd51d99a4cc3" providerId="ADAL" clId="{9C98FCCE-E41D-4E2C-AA72-B4E9B1F83A5C}" dt="2025-03-08T10:14:50.821" v="4133" actId="1076"/>
          <ac:spMkLst>
            <pc:docMk/>
            <pc:sldMk cId="3740414987" sldId="1827"/>
            <ac:spMk id="3" creationId="{5B5EC5B6-D665-93D2-D380-4C2CEEFA743E}"/>
          </ac:spMkLst>
        </pc:spChg>
        <pc:spChg chg="mod ord">
          <ac:chgData name="Eleni Tryfon" userId="77ac8bd3-8acf-4776-ad70-bd51d99a4cc3" providerId="ADAL" clId="{9C98FCCE-E41D-4E2C-AA72-B4E9B1F83A5C}" dt="2025-03-08T10:14:46.046" v="4132" actId="1038"/>
          <ac:spMkLst>
            <pc:docMk/>
            <pc:sldMk cId="3740414987" sldId="1827"/>
            <ac:spMk id="4" creationId="{FD566A44-56D9-EB5A-066F-692E419BB38E}"/>
          </ac:spMkLst>
        </pc:spChg>
        <pc:spChg chg="add mod">
          <ac:chgData name="Eleni Tryfon" userId="77ac8bd3-8acf-4776-ad70-bd51d99a4cc3" providerId="ADAL" clId="{9C98FCCE-E41D-4E2C-AA72-B4E9B1F83A5C}" dt="2025-03-08T10:14:35.792" v="4127" actId="207"/>
          <ac:spMkLst>
            <pc:docMk/>
            <pc:sldMk cId="3740414987" sldId="1827"/>
            <ac:spMk id="13" creationId="{CA61F1FD-C645-0CCE-A50F-A6274FB9B626}"/>
          </ac:spMkLst>
        </pc:spChg>
        <pc:picChg chg="add mod">
          <ac:chgData name="Eleni Tryfon" userId="77ac8bd3-8acf-4776-ad70-bd51d99a4cc3" providerId="ADAL" clId="{9C98FCCE-E41D-4E2C-AA72-B4E9B1F83A5C}" dt="2025-03-11T09:08:45.774" v="5243" actId="14100"/>
          <ac:picMkLst>
            <pc:docMk/>
            <pc:sldMk cId="3740414987" sldId="1827"/>
            <ac:picMk id="5" creationId="{D4A3FD5A-2025-DD5D-058F-33DE2EA64FB6}"/>
          </ac:picMkLst>
        </pc:picChg>
        <pc:picChg chg="add mod">
          <ac:chgData name="Eleni Tryfon" userId="77ac8bd3-8acf-4776-ad70-bd51d99a4cc3" providerId="ADAL" clId="{9C98FCCE-E41D-4E2C-AA72-B4E9B1F83A5C}" dt="2025-03-08T10:14:02.332" v="4122" actId="1035"/>
          <ac:picMkLst>
            <pc:docMk/>
            <pc:sldMk cId="3740414987" sldId="1827"/>
            <ac:picMk id="12" creationId="{219D38B0-DC37-9310-5A3F-9FC35949D473}"/>
          </ac:picMkLst>
        </pc:picChg>
        <pc:picChg chg="add mod">
          <ac:chgData name="Eleni Tryfon" userId="77ac8bd3-8acf-4776-ad70-bd51d99a4cc3" providerId="ADAL" clId="{9C98FCCE-E41D-4E2C-AA72-B4E9B1F83A5C}" dt="2025-03-11T18:02:02.496" v="5590" actId="1076"/>
          <ac:picMkLst>
            <pc:docMk/>
            <pc:sldMk cId="3740414987" sldId="1827"/>
            <ac:picMk id="14" creationId="{F918C661-9C64-FAA7-50B1-AC4707E08E7B}"/>
          </ac:picMkLst>
        </pc:picChg>
      </pc:sldChg>
    </pc:docChg>
  </pc:docChgLst>
  <pc:docChgLst>
    <pc:chgData name="Eleni Tryfon" userId="77ac8bd3-8acf-4776-ad70-bd51d99a4cc3" providerId="ADAL" clId="{B8DACBA4-5E2D-48CA-BE88-13FD148B99D4}"/>
    <pc:docChg chg="undo custSel addSld delSld modSld sldOrd delMainMaster">
      <pc:chgData name="Eleni Tryfon" userId="77ac8bd3-8acf-4776-ad70-bd51d99a4cc3" providerId="ADAL" clId="{B8DACBA4-5E2D-48CA-BE88-13FD148B99D4}" dt="2025-02-24T12:51:48.082" v="495" actId="166"/>
      <pc:docMkLst>
        <pc:docMk/>
      </pc:docMkLst>
      <pc:sldChg chg="modSp mod">
        <pc:chgData name="Eleni Tryfon" userId="77ac8bd3-8acf-4776-ad70-bd51d99a4cc3" providerId="ADAL" clId="{B8DACBA4-5E2D-48CA-BE88-13FD148B99D4}" dt="2025-02-21T14:33:22.122" v="190" actId="20577"/>
        <pc:sldMkLst>
          <pc:docMk/>
          <pc:sldMk cId="3583904186" sldId="258"/>
        </pc:sldMkLst>
      </pc:sldChg>
      <pc:sldChg chg="addSp delSp modSp mod">
        <pc:chgData name="Eleni Tryfon" userId="77ac8bd3-8acf-4776-ad70-bd51d99a4cc3" providerId="ADAL" clId="{B8DACBA4-5E2D-48CA-BE88-13FD148B99D4}" dt="2025-02-21T14:26:48.121" v="122" actId="20577"/>
        <pc:sldMkLst>
          <pc:docMk/>
          <pc:sldMk cId="3199730249" sldId="263"/>
        </pc:sldMkLst>
        <pc:spChg chg="mod">
          <ac:chgData name="Eleni Tryfon" userId="77ac8bd3-8acf-4776-ad70-bd51d99a4cc3" providerId="ADAL" clId="{B8DACBA4-5E2D-48CA-BE88-13FD148B99D4}" dt="2025-02-21T14:26:48.121" v="122" actId="20577"/>
          <ac:spMkLst>
            <pc:docMk/>
            <pc:sldMk cId="3199730249" sldId="263"/>
            <ac:spMk id="2" creationId="{CF4113A0-3758-857D-064C-4FD13222B866}"/>
          </ac:spMkLst>
        </pc:spChg>
        <pc:spChg chg="mod">
          <ac:chgData name="Eleni Tryfon" userId="77ac8bd3-8acf-4776-ad70-bd51d99a4cc3" providerId="ADAL" clId="{B8DACBA4-5E2D-48CA-BE88-13FD148B99D4}" dt="2025-02-21T14:24:46.426" v="82" actId="20577"/>
          <ac:spMkLst>
            <pc:docMk/>
            <pc:sldMk cId="3199730249" sldId="263"/>
            <ac:spMk id="6" creationId="{E1B2D510-C6FF-B5B2-ABCB-93F17DD05BDE}"/>
          </ac:spMkLst>
        </pc:spChg>
        <pc:spChg chg="mod">
          <ac:chgData name="Eleni Tryfon" userId="77ac8bd3-8acf-4776-ad70-bd51d99a4cc3" providerId="ADAL" clId="{B8DACBA4-5E2D-48CA-BE88-13FD148B99D4}" dt="2025-02-21T14:24:27.036" v="50" actId="20577"/>
          <ac:spMkLst>
            <pc:docMk/>
            <pc:sldMk cId="3199730249" sldId="263"/>
            <ac:spMk id="7" creationId="{B05E0D49-C596-5F3D-C42F-282B8E2B6D46}"/>
          </ac:spMkLst>
        </pc:spChg>
        <pc:picChg chg="add mod ord">
          <ac:chgData name="Eleni Tryfon" userId="77ac8bd3-8acf-4776-ad70-bd51d99a4cc3" providerId="ADAL" clId="{B8DACBA4-5E2D-48CA-BE88-13FD148B99D4}" dt="2025-02-21T14:26:22.435" v="88" actId="167"/>
          <ac:picMkLst>
            <pc:docMk/>
            <pc:sldMk cId="3199730249" sldId="263"/>
            <ac:picMk id="3" creationId="{1958796C-7C83-9FE3-075F-8FF345A7509A}"/>
          </ac:picMkLst>
        </pc:picChg>
      </pc:sldChg>
      <pc:sldChg chg="addSp modSp mod">
        <pc:chgData name="Eleni Tryfon" userId="77ac8bd3-8acf-4776-ad70-bd51d99a4cc3" providerId="ADAL" clId="{B8DACBA4-5E2D-48CA-BE88-13FD148B99D4}" dt="2025-02-24T12:44:28.717" v="460" actId="20577"/>
        <pc:sldMkLst>
          <pc:docMk/>
          <pc:sldMk cId="4015414734" sldId="264"/>
        </pc:sldMkLst>
      </pc:sldChg>
      <pc:sldChg chg="del">
        <pc:chgData name="Eleni Tryfon" userId="77ac8bd3-8acf-4776-ad70-bd51d99a4cc3" providerId="ADAL" clId="{B8DACBA4-5E2D-48CA-BE88-13FD148B99D4}" dt="2025-02-21T14:35:38.133" v="310" actId="47"/>
        <pc:sldMkLst>
          <pc:docMk/>
          <pc:sldMk cId="3831900198" sldId="265"/>
        </pc:sldMkLst>
      </pc:sldChg>
      <pc:sldChg chg="addSp delSp modSp mod ord">
        <pc:chgData name="Eleni Tryfon" userId="77ac8bd3-8acf-4776-ad70-bd51d99a4cc3" providerId="ADAL" clId="{B8DACBA4-5E2D-48CA-BE88-13FD148B99D4}" dt="2025-02-21T14:55:13.768" v="447" actId="1076"/>
        <pc:sldMkLst>
          <pc:docMk/>
          <pc:sldMk cId="2384992847" sldId="268"/>
        </pc:sldMkLst>
      </pc:sldChg>
      <pc:sldChg chg="addSp modSp mod">
        <pc:chgData name="Eleni Tryfon" userId="77ac8bd3-8acf-4776-ad70-bd51d99a4cc3" providerId="ADAL" clId="{B8DACBA4-5E2D-48CA-BE88-13FD148B99D4}" dt="2025-02-21T14:51:20.439" v="412" actId="1076"/>
        <pc:sldMkLst>
          <pc:docMk/>
          <pc:sldMk cId="2597692651" sldId="270"/>
        </pc:sldMkLst>
        <pc:picChg chg="add mod">
          <ac:chgData name="Eleni Tryfon" userId="77ac8bd3-8acf-4776-ad70-bd51d99a4cc3" providerId="ADAL" clId="{B8DACBA4-5E2D-48CA-BE88-13FD148B99D4}" dt="2025-02-21T14:51:20.439" v="412" actId="1076"/>
          <ac:picMkLst>
            <pc:docMk/>
            <pc:sldMk cId="2597692651" sldId="270"/>
            <ac:picMk id="2" creationId="{85ADDAA6-542E-8406-F3E0-2D0F5E2DD047}"/>
          </ac:picMkLst>
        </pc:picChg>
      </pc:sldChg>
      <pc:sldChg chg="addSp modSp mod">
        <pc:chgData name="Eleni Tryfon" userId="77ac8bd3-8acf-4776-ad70-bd51d99a4cc3" providerId="ADAL" clId="{B8DACBA4-5E2D-48CA-BE88-13FD148B99D4}" dt="2025-02-21T14:46:06.147" v="408" actId="14100"/>
        <pc:sldMkLst>
          <pc:docMk/>
          <pc:sldMk cId="860241859" sldId="271"/>
        </pc:sldMkLst>
      </pc:sldChg>
      <pc:sldChg chg="addSp delSp modSp mod">
        <pc:chgData name="Eleni Tryfon" userId="77ac8bd3-8acf-4776-ad70-bd51d99a4cc3" providerId="ADAL" clId="{B8DACBA4-5E2D-48CA-BE88-13FD148B99D4}" dt="2025-02-21T14:43:51.394" v="404" actId="14100"/>
        <pc:sldMkLst>
          <pc:docMk/>
          <pc:sldMk cId="3222550159" sldId="273"/>
        </pc:sldMkLst>
      </pc:sldChg>
      <pc:sldChg chg="addSp delSp mod">
        <pc:chgData name="Eleni Tryfon" userId="77ac8bd3-8acf-4776-ad70-bd51d99a4cc3" providerId="ADAL" clId="{B8DACBA4-5E2D-48CA-BE88-13FD148B99D4}" dt="2025-02-21T14:50:34.929" v="410" actId="22"/>
        <pc:sldMkLst>
          <pc:docMk/>
          <pc:sldMk cId="3793208572" sldId="280"/>
        </pc:sldMkLst>
      </pc:sldChg>
      <pc:sldChg chg="addSp delSp modSp mod">
        <pc:chgData name="Eleni Tryfon" userId="77ac8bd3-8acf-4776-ad70-bd51d99a4cc3" providerId="ADAL" clId="{B8DACBA4-5E2D-48CA-BE88-13FD148B99D4}" dt="2025-02-24T12:51:48.082" v="495" actId="166"/>
        <pc:sldMkLst>
          <pc:docMk/>
          <pc:sldMk cId="2430044382" sldId="295"/>
        </pc:sldMkLst>
      </pc:sldChg>
      <pc:sldChg chg="del">
        <pc:chgData name="Eleni Tryfon" userId="77ac8bd3-8acf-4776-ad70-bd51d99a4cc3" providerId="ADAL" clId="{B8DACBA4-5E2D-48CA-BE88-13FD148B99D4}" dt="2025-02-21T14:58:56.025" v="449" actId="47"/>
        <pc:sldMkLst>
          <pc:docMk/>
          <pc:sldMk cId="2099111331" sldId="1690"/>
        </pc:sldMkLst>
      </pc:sldChg>
      <pc:sldChg chg="del">
        <pc:chgData name="Eleni Tryfon" userId="77ac8bd3-8acf-4776-ad70-bd51d99a4cc3" providerId="ADAL" clId="{B8DACBA4-5E2D-48CA-BE88-13FD148B99D4}" dt="2025-02-21T14:59:00.756" v="450" actId="47"/>
        <pc:sldMkLst>
          <pc:docMk/>
          <pc:sldMk cId="295137721" sldId="1691"/>
        </pc:sldMkLst>
      </pc:sldChg>
      <pc:sldChg chg="del">
        <pc:chgData name="Eleni Tryfon" userId="77ac8bd3-8acf-4776-ad70-bd51d99a4cc3" providerId="ADAL" clId="{B8DACBA4-5E2D-48CA-BE88-13FD148B99D4}" dt="2025-02-21T14:53:25.222" v="443" actId="47"/>
        <pc:sldMkLst>
          <pc:docMk/>
          <pc:sldMk cId="162510269" sldId="1694"/>
        </pc:sldMkLst>
      </pc:sldChg>
      <pc:sldChg chg="addSp delSp modSp add mod">
        <pc:chgData name="Eleni Tryfon" userId="77ac8bd3-8acf-4776-ad70-bd51d99a4cc3" providerId="ADAL" clId="{B8DACBA4-5E2D-48CA-BE88-13FD148B99D4}" dt="2025-02-21T14:35:15.604" v="309" actId="20577"/>
        <pc:sldMkLst>
          <pc:docMk/>
          <pc:sldMk cId="2799844831" sldId="1697"/>
        </pc:sldMkLst>
        <pc:spChg chg="add mod">
          <ac:chgData name="Eleni Tryfon" userId="77ac8bd3-8acf-4776-ad70-bd51d99a4cc3" providerId="ADAL" clId="{B8DACBA4-5E2D-48CA-BE88-13FD148B99D4}" dt="2025-02-21T14:35:15.604" v="309" actId="20577"/>
          <ac:spMkLst>
            <pc:docMk/>
            <pc:sldMk cId="2799844831" sldId="1697"/>
            <ac:spMk id="2" creationId="{2262C675-415F-BDB1-643D-84B813B66FC5}"/>
          </ac:spMkLst>
        </pc:spChg>
        <pc:spChg chg="add mod">
          <ac:chgData name="Eleni Tryfon" userId="77ac8bd3-8acf-4776-ad70-bd51d99a4cc3" providerId="ADAL" clId="{B8DACBA4-5E2D-48CA-BE88-13FD148B99D4}" dt="2025-02-21T14:35:00.503" v="300" actId="1076"/>
          <ac:spMkLst>
            <pc:docMk/>
            <pc:sldMk cId="2799844831" sldId="1697"/>
            <ac:spMk id="5" creationId="{C4FF78E1-3890-4643-F23E-58BE76B0BBC7}"/>
          </ac:spMkLst>
        </pc:spChg>
        <pc:spChg chg="add mod">
          <ac:chgData name="Eleni Tryfon" userId="77ac8bd3-8acf-4776-ad70-bd51d99a4cc3" providerId="ADAL" clId="{B8DACBA4-5E2D-48CA-BE88-13FD148B99D4}" dt="2025-02-21T14:35:04.838" v="301" actId="1076"/>
          <ac:spMkLst>
            <pc:docMk/>
            <pc:sldMk cId="2799844831" sldId="1697"/>
            <ac:spMk id="7" creationId="{48B80089-5D29-DF70-A136-67C3EAA3AD20}"/>
          </ac:spMkLst>
        </pc:spChg>
      </pc:sldChg>
      <pc:sldChg chg="add">
        <pc:chgData name="Eleni Tryfon" userId="77ac8bd3-8acf-4776-ad70-bd51d99a4cc3" providerId="ADAL" clId="{B8DACBA4-5E2D-48CA-BE88-13FD148B99D4}" dt="2025-02-21T14:57:08.818" v="448"/>
        <pc:sldMkLst>
          <pc:docMk/>
          <pc:sldMk cId="486954463" sldId="1761"/>
        </pc:sldMkLst>
      </pc:sldChg>
      <pc:sldMasterChg chg="del delSldLayout">
        <pc:chgData name="Eleni Tryfon" userId="77ac8bd3-8acf-4776-ad70-bd51d99a4cc3" providerId="ADAL" clId="{B8DACBA4-5E2D-48CA-BE88-13FD148B99D4}" dt="2025-02-21T14:53:25.222" v="443" actId="47"/>
        <pc:sldMasterMkLst>
          <pc:docMk/>
          <pc:sldMasterMk cId="1825973649" sldId="2147483697"/>
        </pc:sldMasterMkLst>
        <pc:sldLayoutChg chg="del">
          <pc:chgData name="Eleni Tryfon" userId="77ac8bd3-8acf-4776-ad70-bd51d99a4cc3" providerId="ADAL" clId="{B8DACBA4-5E2D-48CA-BE88-13FD148B99D4}" dt="2025-02-21T14:53:25.222" v="443" actId="47"/>
          <pc:sldLayoutMkLst>
            <pc:docMk/>
            <pc:sldMasterMk cId="1825973649" sldId="2147483697"/>
            <pc:sldLayoutMk cId="2742200761" sldId="2147483698"/>
          </pc:sldLayoutMkLst>
        </pc:sldLayoutChg>
        <pc:sldLayoutChg chg="del">
          <pc:chgData name="Eleni Tryfon" userId="77ac8bd3-8acf-4776-ad70-bd51d99a4cc3" providerId="ADAL" clId="{B8DACBA4-5E2D-48CA-BE88-13FD148B99D4}" dt="2025-02-21T14:53:25.222" v="443" actId="47"/>
          <pc:sldLayoutMkLst>
            <pc:docMk/>
            <pc:sldMasterMk cId="1825973649" sldId="2147483697"/>
            <pc:sldLayoutMk cId="4258972398" sldId="2147483699"/>
          </pc:sldLayoutMkLst>
        </pc:sldLayoutChg>
        <pc:sldLayoutChg chg="del">
          <pc:chgData name="Eleni Tryfon" userId="77ac8bd3-8acf-4776-ad70-bd51d99a4cc3" providerId="ADAL" clId="{B8DACBA4-5E2D-48CA-BE88-13FD148B99D4}" dt="2025-02-21T14:53:25.222" v="443" actId="47"/>
          <pc:sldLayoutMkLst>
            <pc:docMk/>
            <pc:sldMasterMk cId="1825973649" sldId="2147483697"/>
            <pc:sldLayoutMk cId="1711284206" sldId="2147483700"/>
          </pc:sldLayoutMkLst>
        </pc:sldLayoutChg>
        <pc:sldLayoutChg chg="del">
          <pc:chgData name="Eleni Tryfon" userId="77ac8bd3-8acf-4776-ad70-bd51d99a4cc3" providerId="ADAL" clId="{B8DACBA4-5E2D-48CA-BE88-13FD148B99D4}" dt="2025-02-21T14:53:25.222" v="443" actId="47"/>
          <pc:sldLayoutMkLst>
            <pc:docMk/>
            <pc:sldMasterMk cId="1825973649" sldId="2147483697"/>
            <pc:sldLayoutMk cId="1848661396" sldId="2147483701"/>
          </pc:sldLayoutMkLst>
        </pc:sldLayoutChg>
        <pc:sldLayoutChg chg="del">
          <pc:chgData name="Eleni Tryfon" userId="77ac8bd3-8acf-4776-ad70-bd51d99a4cc3" providerId="ADAL" clId="{B8DACBA4-5E2D-48CA-BE88-13FD148B99D4}" dt="2025-02-21T14:53:25.222" v="443" actId="47"/>
          <pc:sldLayoutMkLst>
            <pc:docMk/>
            <pc:sldMasterMk cId="1825973649" sldId="2147483697"/>
            <pc:sldLayoutMk cId="853722122" sldId="2147483702"/>
          </pc:sldLayoutMkLst>
        </pc:sldLayoutChg>
        <pc:sldLayoutChg chg="del">
          <pc:chgData name="Eleni Tryfon" userId="77ac8bd3-8acf-4776-ad70-bd51d99a4cc3" providerId="ADAL" clId="{B8DACBA4-5E2D-48CA-BE88-13FD148B99D4}" dt="2025-02-21T14:53:25.222" v="443" actId="47"/>
          <pc:sldLayoutMkLst>
            <pc:docMk/>
            <pc:sldMasterMk cId="1825973649" sldId="2147483697"/>
            <pc:sldLayoutMk cId="68860718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12/03/2025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6579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59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018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0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11EA8EF-487D-6216-06F9-0827FE454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75" y="6026833"/>
            <a:ext cx="2715774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8BEAE0-5809-3FDC-C020-CFD3A62C080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05" y="6085449"/>
            <a:ext cx="2715774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6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tura2000.helpdesk@eionet.europa.eu" TargetMode="External"/><Relationship Id="rId2" Type="http://schemas.openxmlformats.org/officeDocument/2006/relationships/hyperlink" Target="https://cdr.eionet.europa.eu/help/habitats_art1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net.europa.e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58.pn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3.png"/><Relationship Id="rId7" Type="http://schemas.openxmlformats.org/officeDocument/2006/relationships/image" Target="../media/image6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4.png"/><Relationship Id="rId9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yellow flowers&#10;&#10;Description automatically generated">
            <a:extLst>
              <a:ext uri="{FF2B5EF4-FFF2-40B4-BE49-F238E27FC236}">
                <a16:creationId xmlns:a16="http://schemas.microsoft.com/office/drawing/2014/main" id="{1958796C-7C83-9FE3-075F-8FF345A75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6"/>
            <a:ext cx="12196783" cy="6855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2D510-C6FF-B5B2-ABCB-93F17DD05BDE}"/>
              </a:ext>
            </a:extLst>
          </p:cNvPr>
          <p:cNvSpPr txBox="1"/>
          <p:nvPr/>
        </p:nvSpPr>
        <p:spPr>
          <a:xfrm>
            <a:off x="0" y="5807551"/>
            <a:ext cx="12192000" cy="400110"/>
          </a:xfrm>
          <a:prstGeom prst="rect">
            <a:avLst/>
          </a:prstGeom>
          <a:solidFill>
            <a:srgbClr val="ADB26E">
              <a:alpha val="6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Jonathan Maidens &amp; </a:t>
            </a:r>
            <a:r>
              <a:rPr lang="en-DK" sz="2000" b="1" dirty="0">
                <a:solidFill>
                  <a:schemeClr val="bg1"/>
                </a:solidFill>
              </a:rPr>
              <a:t>Eleni </a:t>
            </a:r>
            <a:r>
              <a:rPr lang="en-DK" sz="2000" b="1" dirty="0" err="1">
                <a:solidFill>
                  <a:schemeClr val="bg1"/>
                </a:solidFill>
              </a:rPr>
              <a:t>Tryfon</a:t>
            </a:r>
            <a:r>
              <a:rPr lang="en-US" sz="2000" b="1" dirty="0">
                <a:solidFill>
                  <a:schemeClr val="bg1"/>
                </a:solidFill>
              </a:rPr>
              <a:t> / Webinar </a:t>
            </a:r>
            <a:r>
              <a:rPr lang="en-DK" sz="2000" b="1" dirty="0">
                <a:solidFill>
                  <a:schemeClr val="bg1"/>
                </a:solidFill>
              </a:rPr>
              <a:t>12 March 2025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0D49-C596-5F3D-C42F-282B8E2B6D46}"/>
              </a:ext>
            </a:extLst>
          </p:cNvPr>
          <p:cNvSpPr txBox="1"/>
          <p:nvPr/>
        </p:nvSpPr>
        <p:spPr>
          <a:xfrm>
            <a:off x="-34292" y="197298"/>
            <a:ext cx="12226291" cy="1138773"/>
          </a:xfrm>
          <a:prstGeom prst="rect">
            <a:avLst/>
          </a:prstGeom>
          <a:solidFill>
            <a:srgbClr val="ADB26E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DK" sz="3600" b="1" dirty="0">
                <a:solidFill>
                  <a:schemeClr val="bg1"/>
                </a:solidFill>
              </a:rPr>
              <a:t>Habitats and species Art. 17 reporting </a:t>
            </a:r>
            <a:endParaRPr lang="en-GB" sz="3600" b="1" dirty="0">
              <a:solidFill>
                <a:schemeClr val="bg1"/>
              </a:solidFill>
            </a:endParaRPr>
          </a:p>
          <a:p>
            <a:pPr algn="r"/>
            <a:r>
              <a:rPr lang="en-GB" sz="3200" b="1" dirty="0" err="1">
                <a:solidFill>
                  <a:schemeClr val="bg1"/>
                </a:solidFill>
              </a:rPr>
              <a:t>Reportnet</a:t>
            </a:r>
            <a:r>
              <a:rPr lang="en-GB" sz="3200" b="1" dirty="0">
                <a:solidFill>
                  <a:schemeClr val="bg1"/>
                </a:solidFill>
              </a:rPr>
              <a:t> 3 </a:t>
            </a:r>
            <a:r>
              <a:rPr lang="en-DK" sz="3200" b="1" dirty="0">
                <a:solidFill>
                  <a:schemeClr val="bg1"/>
                </a:solidFill>
              </a:rPr>
              <a:t>walkthrough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endParaRPr lang="en-DK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113A0-3758-857D-064C-4FD13222B866}"/>
              </a:ext>
            </a:extLst>
          </p:cNvPr>
          <p:cNvSpPr txBox="1"/>
          <p:nvPr/>
        </p:nvSpPr>
        <p:spPr>
          <a:xfrm rot="-5400000">
            <a:off x="-1441668" y="4939108"/>
            <a:ext cx="3391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© </a:t>
            </a:r>
            <a:r>
              <a:rPr lang="en-DK" sz="1400" dirty="0">
                <a:solidFill>
                  <a:srgbClr val="FFFFFF"/>
                </a:solidFill>
              </a:rPr>
              <a:t>Frank </a:t>
            </a:r>
            <a:r>
              <a:rPr lang="en-DK" sz="1400" dirty="0" err="1">
                <a:solidFill>
                  <a:srgbClr val="FFFFFF"/>
                </a:solidFill>
              </a:rPr>
              <a:t>Vassen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3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43443-FF63-9BAC-CD47-0D228B27D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9E6B1E-8F3E-B55B-B56C-454AF0ED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" y="590921"/>
            <a:ext cx="11312619" cy="5324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29CE3-4941-7485-C894-0B44B8095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23" y="2504438"/>
            <a:ext cx="6544041" cy="1559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19F57-C79E-E28D-AE2E-21EAB7732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BCEDFCBE-1772-8B8E-29EE-31EB7C031FDC}"/>
              </a:ext>
            </a:extLst>
          </p:cNvPr>
          <p:cNvSpPr/>
          <p:nvPr/>
        </p:nvSpPr>
        <p:spPr>
          <a:xfrm>
            <a:off x="647701" y="4530687"/>
            <a:ext cx="779318" cy="2937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955F0-AAD2-D2CD-D98B-4B3A0E2A95E1}"/>
              </a:ext>
            </a:extLst>
          </p:cNvPr>
          <p:cNvSpPr txBox="1"/>
          <p:nvPr/>
        </p:nvSpPr>
        <p:spPr>
          <a:xfrm>
            <a:off x="1808018" y="4281055"/>
            <a:ext cx="6733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A lead reporter can add additional reporters. They must have logged into Reportnet 3. Additional reporters cannot add other reporters or release the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508D0-C891-3565-0FB2-5A660BEA7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80" y="1696277"/>
            <a:ext cx="339117" cy="42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2362-22FC-C992-05B4-916EC985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ACD330-ED13-8DA0-D9B9-3E7DC242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52" y="0"/>
            <a:ext cx="9492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7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15D5B-3FE5-1DE5-12AF-BDD19D1D6AF2}"/>
              </a:ext>
            </a:extLst>
          </p:cNvPr>
          <p:cNvSpPr txBox="1"/>
          <p:nvPr/>
        </p:nvSpPr>
        <p:spPr>
          <a:xfrm>
            <a:off x="1169973" y="2128711"/>
            <a:ext cx="9465013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DK" sz="2000" dirty="0">
                <a:latin typeface="Aptos" panose="020B0004020202020204" pitchFamily="34" charset="0"/>
              </a:rPr>
              <a:t>Several reporters can work in parallel in t</a:t>
            </a:r>
            <a:r>
              <a:rPr lang="da-DK" sz="2000" dirty="0">
                <a:latin typeface="Aptos" panose="020B0004020202020204" pitchFamily="34" charset="0"/>
              </a:rPr>
              <a:t>he</a:t>
            </a:r>
            <a:r>
              <a:rPr lang="en-DK" sz="2000" dirty="0">
                <a:latin typeface="Aptos" panose="020B0004020202020204" pitchFamily="34" charset="0"/>
              </a:rPr>
              <a:t> platform</a:t>
            </a:r>
          </a:p>
          <a:p>
            <a:pPr algn="ctr"/>
            <a:endParaRPr lang="en-DK" sz="2000" dirty="0">
              <a:latin typeface="Aptos" panose="020B0004020202020204" pitchFamily="34" charset="0"/>
            </a:endParaRPr>
          </a:p>
          <a:p>
            <a:pPr algn="ctr"/>
            <a:r>
              <a:rPr lang="en-DK" sz="2000" dirty="0">
                <a:latin typeface="Aptos" panose="020B0004020202020204" pitchFamily="34" charset="0"/>
              </a:rPr>
              <a:t>Good coordination is needed, particularly with regard to importing tables and validating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5127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C2C717-3D0C-176D-8748-666B319DC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E24BC6-5763-9D12-1D95-F4E18BC2D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58" y="5083791"/>
            <a:ext cx="4276344" cy="75054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34215D9-94D4-93EF-6DB3-E96C67457404}"/>
              </a:ext>
            </a:extLst>
          </p:cNvPr>
          <p:cNvSpPr/>
          <p:nvPr/>
        </p:nvSpPr>
        <p:spPr>
          <a:xfrm rot="16200000">
            <a:off x="684226" y="4454381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25304-65B0-6480-9CCE-3E3812B70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80FD93-8413-2583-4917-62E9C7620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17912-D87E-8926-E706-11E4ACD8268F}"/>
              </a:ext>
            </a:extLst>
          </p:cNvPr>
          <p:cNvSpPr/>
          <p:nvPr/>
        </p:nvSpPr>
        <p:spPr>
          <a:xfrm>
            <a:off x="824432" y="2342487"/>
            <a:ext cx="978408" cy="1448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9F032-937E-94A4-0E96-414F555F3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3A95-2205-4C9F-94B8-75991ACA9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94E144-14BC-FBD7-E22E-B3B0782E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9" y="360713"/>
            <a:ext cx="11052156" cy="56585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DA793D-B7F7-FEC2-7111-E8F7FFB9B691}"/>
              </a:ext>
            </a:extLst>
          </p:cNvPr>
          <p:cNvSpPr/>
          <p:nvPr/>
        </p:nvSpPr>
        <p:spPr>
          <a:xfrm>
            <a:off x="2471373" y="2251087"/>
            <a:ext cx="978408" cy="356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B5B74-7D26-9FA1-217A-538125F9692E}"/>
              </a:ext>
            </a:extLst>
          </p:cNvPr>
          <p:cNvSpPr txBox="1"/>
          <p:nvPr/>
        </p:nvSpPr>
        <p:spPr>
          <a:xfrm>
            <a:off x="5062654" y="2107580"/>
            <a:ext cx="431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Info on mandatory / non-mandatory tables and required fields and validation rules</a:t>
            </a:r>
          </a:p>
        </p:txBody>
      </p:sp>
    </p:spTree>
    <p:extLst>
      <p:ext uri="{BB962C8B-B14F-4D97-AF65-F5344CB8AC3E}">
        <p14:creationId xmlns:p14="http://schemas.microsoft.com/office/powerpoint/2010/main" val="234056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1BE9A-6CE1-CE80-43B2-BBE329F9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2AB416-1E91-F3F1-DCFA-A5E4CB81F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C97D929-BF91-3AD9-E03F-CB62D51C4A87}"/>
              </a:ext>
            </a:extLst>
          </p:cNvPr>
          <p:cNvSpPr/>
          <p:nvPr/>
        </p:nvSpPr>
        <p:spPr>
          <a:xfrm rot="16200000">
            <a:off x="1505737" y="4454381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FB1007-6F96-4D0F-BEEF-9236DA227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AD02A9-36FE-7B0C-00C5-691D7873E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71CE5-F9EC-8EED-9B57-0E27E3B66AC0}"/>
              </a:ext>
            </a:extLst>
          </p:cNvPr>
          <p:cNvSpPr/>
          <p:nvPr/>
        </p:nvSpPr>
        <p:spPr>
          <a:xfrm>
            <a:off x="1623798" y="2505489"/>
            <a:ext cx="978408" cy="1448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C0FFA-13DA-3D9A-CC65-CCD9CC98C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271" y="5157150"/>
            <a:ext cx="2047875" cy="523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D7D610-2EC7-79BC-BA30-6F270DEEB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A98CC-ED6D-9818-8A42-EC12EEB20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3A9332-A432-F74B-4759-86B5DD7E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9" y="868458"/>
            <a:ext cx="12104891" cy="51582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F20AE3-28AE-A5CC-1B36-11C1C6BAECC9}"/>
              </a:ext>
            </a:extLst>
          </p:cNvPr>
          <p:cNvSpPr/>
          <p:nvPr/>
        </p:nvSpPr>
        <p:spPr>
          <a:xfrm>
            <a:off x="3481890" y="3397826"/>
            <a:ext cx="8311792" cy="2296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1021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38043-41E8-0EDD-E42F-BA8510FD0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DD4907-377A-34A6-0FE2-106A02FE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72DB127-46C3-6E37-B0D4-FD79DF344680}"/>
              </a:ext>
            </a:extLst>
          </p:cNvPr>
          <p:cNvSpPr/>
          <p:nvPr/>
        </p:nvSpPr>
        <p:spPr>
          <a:xfrm rot="16200000">
            <a:off x="2550799" y="4537470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D21CC-A562-EE28-3752-F5E3A9BA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E6D9A2-9CAC-CED9-7BB1-5865E6CE1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306B9A-B00E-DB14-77F6-EF42AE8F0CF7}"/>
              </a:ext>
            </a:extLst>
          </p:cNvPr>
          <p:cNvSpPr/>
          <p:nvPr/>
        </p:nvSpPr>
        <p:spPr>
          <a:xfrm>
            <a:off x="2538497" y="2468373"/>
            <a:ext cx="5628758" cy="1582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242D6-80E2-C41E-4953-969A1FD904B4}"/>
              </a:ext>
            </a:extLst>
          </p:cNvPr>
          <p:cNvSpPr txBox="1"/>
          <p:nvPr/>
        </p:nvSpPr>
        <p:spPr>
          <a:xfrm>
            <a:off x="3324952" y="5166880"/>
            <a:ext cx="2286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Reporting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D17A2-61EE-80DD-4015-6501F282E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2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661C4-CDE2-51BE-BFD7-E53DEACDC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7" y="1262341"/>
            <a:ext cx="11578382" cy="39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9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9A59-A4C2-6033-A93E-196AB7133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5FD50-76B3-D7A7-094B-467314CCE09A}"/>
              </a:ext>
            </a:extLst>
          </p:cNvPr>
          <p:cNvGrpSpPr/>
          <p:nvPr/>
        </p:nvGrpSpPr>
        <p:grpSpPr>
          <a:xfrm>
            <a:off x="2373745" y="4410363"/>
            <a:ext cx="7527647" cy="235528"/>
            <a:chOff x="2373745" y="4410363"/>
            <a:chExt cx="7527647" cy="2355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0F5FC0-3D26-15CE-6F2B-17BF999F088B}"/>
                </a:ext>
              </a:extLst>
            </p:cNvPr>
            <p:cNvSpPr/>
            <p:nvPr/>
          </p:nvSpPr>
          <p:spPr>
            <a:xfrm>
              <a:off x="2373745" y="4442691"/>
              <a:ext cx="175491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35EE82-86B1-7ED8-2077-B7EC5FC3C57D}"/>
                </a:ext>
              </a:extLst>
            </p:cNvPr>
            <p:cNvSpPr/>
            <p:nvPr/>
          </p:nvSpPr>
          <p:spPr>
            <a:xfrm>
              <a:off x="4502725" y="4410363"/>
              <a:ext cx="175491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5821AD-476F-87B6-EC06-7FA17C7B72CB}"/>
                </a:ext>
              </a:extLst>
            </p:cNvPr>
            <p:cNvSpPr/>
            <p:nvPr/>
          </p:nvSpPr>
          <p:spPr>
            <a:xfrm>
              <a:off x="9725901" y="4414987"/>
              <a:ext cx="175491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756427-2709-8C7D-FD38-7DB0F303A35D}"/>
              </a:ext>
            </a:extLst>
          </p:cNvPr>
          <p:cNvGrpSpPr/>
          <p:nvPr/>
        </p:nvGrpSpPr>
        <p:grpSpPr>
          <a:xfrm>
            <a:off x="4474150" y="4410363"/>
            <a:ext cx="5398667" cy="207824"/>
            <a:chOff x="4474150" y="4410363"/>
            <a:chExt cx="5398667" cy="2078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043D2E-C3E3-C5DD-F453-856DE0A8E8FA}"/>
                </a:ext>
              </a:extLst>
            </p:cNvPr>
            <p:cNvSpPr/>
            <p:nvPr/>
          </p:nvSpPr>
          <p:spPr>
            <a:xfrm>
              <a:off x="4474150" y="4410363"/>
              <a:ext cx="175491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u="sng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50A424-3E56-EA44-3406-881FC6D870AF}"/>
                </a:ext>
              </a:extLst>
            </p:cNvPr>
            <p:cNvSpPr/>
            <p:nvPr/>
          </p:nvSpPr>
          <p:spPr>
            <a:xfrm>
              <a:off x="9697326" y="4414987"/>
              <a:ext cx="175491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u="sng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61DD503-32FE-1579-2FAA-69E4B9D5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33693"/>
            <a:ext cx="12192000" cy="39881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BC6EB3-C885-65A4-F0A0-752D16ADB8E8}"/>
              </a:ext>
            </a:extLst>
          </p:cNvPr>
          <p:cNvSpPr/>
          <p:nvPr/>
        </p:nvSpPr>
        <p:spPr>
          <a:xfrm>
            <a:off x="1572407" y="3534064"/>
            <a:ext cx="1565039" cy="414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ACAC235-751E-A9FB-B129-71D8ECD44829}"/>
              </a:ext>
            </a:extLst>
          </p:cNvPr>
          <p:cNvSpPr/>
          <p:nvPr/>
        </p:nvSpPr>
        <p:spPr>
          <a:xfrm rot="16200000">
            <a:off x="1906889" y="4974267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22A9FD-8837-546F-9203-11877603BAE6}"/>
              </a:ext>
            </a:extLst>
          </p:cNvPr>
          <p:cNvSpPr txBox="1"/>
          <p:nvPr/>
        </p:nvSpPr>
        <p:spPr>
          <a:xfrm>
            <a:off x="2771951" y="5299603"/>
            <a:ext cx="420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FF0000"/>
                </a:solidFill>
              </a:rPr>
              <a:t>Export empty template in Excel format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96F1C-3090-AD4A-552C-E70E45F408C1}"/>
              </a:ext>
            </a:extLst>
          </p:cNvPr>
          <p:cNvSpPr txBox="1"/>
          <p:nvPr/>
        </p:nvSpPr>
        <p:spPr>
          <a:xfrm>
            <a:off x="1000521" y="386455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offline and import data</a:t>
            </a:r>
          </a:p>
        </p:txBody>
      </p:sp>
    </p:spTree>
    <p:extLst>
      <p:ext uri="{BB962C8B-B14F-4D97-AF65-F5344CB8AC3E}">
        <p14:creationId xmlns:p14="http://schemas.microsoft.com/office/powerpoint/2010/main" val="100599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5132-A721-AC8C-1634-1E9B9882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3576007-6509-D1F5-0E93-42475284A29B}"/>
              </a:ext>
            </a:extLst>
          </p:cNvPr>
          <p:cNvSpPr txBox="1"/>
          <p:nvPr/>
        </p:nvSpPr>
        <p:spPr>
          <a:xfrm>
            <a:off x="405307" y="88288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DK" sz="3200" b="1" dirty="0">
                <a:solidFill>
                  <a:srgbClr val="002060"/>
                </a:solidFill>
                <a:latin typeface="Calibri" panose="020F0502020204030204"/>
              </a:rPr>
              <a:t>Art. 17 in Reportnet 3 - 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2C675-415F-BDB1-643D-84B813B66FC5}"/>
              </a:ext>
            </a:extLst>
          </p:cNvPr>
          <p:cNvSpPr txBox="1"/>
          <p:nvPr/>
        </p:nvSpPr>
        <p:spPr>
          <a:xfrm>
            <a:off x="295604" y="3576734"/>
            <a:ext cx="11433941" cy="163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meeting will be recorded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DK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ecording and presentation will appear in the Art 17 reference portal </a:t>
            </a: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https://cdr.eionet.europa.eu/help/habitats_art17</a:t>
            </a:r>
            <a:r>
              <a:rPr lang="en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along with other material relevant to Art. 17 reporting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F78E1-3890-4643-F23E-58BE76B0BBC7}"/>
              </a:ext>
            </a:extLst>
          </p:cNvPr>
          <p:cNvSpPr txBox="1"/>
          <p:nvPr/>
        </p:nvSpPr>
        <p:spPr>
          <a:xfrm>
            <a:off x="3271313" y="2936159"/>
            <a:ext cx="4793382" cy="442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Meeting duration 2 hours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80089-5D29-DF70-A136-67C3EAA3AD20}"/>
              </a:ext>
            </a:extLst>
          </p:cNvPr>
          <p:cNvSpPr txBox="1"/>
          <p:nvPr/>
        </p:nvSpPr>
        <p:spPr>
          <a:xfrm>
            <a:off x="1706988" y="5489313"/>
            <a:ext cx="81568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Aptos" panose="020B0004020202020204" pitchFamily="34" charset="0"/>
              </a:rPr>
              <a:t>Questions on the functioning of the platform should be addressed to the helpdesk </a:t>
            </a:r>
            <a:r>
              <a:rPr lang="en-US" sz="2200" dirty="0" err="1">
                <a:solidFill>
                  <a:srgbClr val="002060"/>
                </a:solidFill>
                <a:latin typeface="Aptos" panose="020B0004020202020204" pitchFamily="34" charset="0"/>
                <a:hlinkClick r:id="rId3"/>
              </a:rPr>
              <a:t>natur</a:t>
            </a:r>
            <a:r>
              <a:rPr lang="en-DK" sz="2200" dirty="0">
                <a:solidFill>
                  <a:srgbClr val="002060"/>
                </a:solidFill>
                <a:latin typeface="Aptos" panose="020B0004020202020204" pitchFamily="34" charset="0"/>
                <a:hlinkClick r:id="rId3"/>
              </a:rPr>
              <a:t>e</a:t>
            </a:r>
            <a:r>
              <a:rPr lang="en-US" sz="2200" dirty="0">
                <a:solidFill>
                  <a:srgbClr val="002060"/>
                </a:solidFill>
                <a:latin typeface="Aptos" panose="020B0004020202020204" pitchFamily="34" charset="0"/>
                <a:hlinkClick r:id="rId3"/>
              </a:rPr>
              <a:t>.helpdesk@eionet.europa.eu</a:t>
            </a:r>
            <a:endParaRPr lang="en-US" sz="22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BA7DD-510D-B8AC-F7A2-016FD76DB1C7}"/>
              </a:ext>
            </a:extLst>
          </p:cNvPr>
          <p:cNvSpPr/>
          <p:nvPr/>
        </p:nvSpPr>
        <p:spPr>
          <a:xfrm>
            <a:off x="394794" y="988778"/>
            <a:ext cx="11433941" cy="16316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Introcuction to </a:t>
            </a:r>
            <a:r>
              <a:rPr lang="en-DK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functionalities of Reportnet 3.0 </a:t>
            </a:r>
            <a:r>
              <a:rPr lang="en-DK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(new version) for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Art 1</a:t>
            </a:r>
            <a:r>
              <a:rPr lang="en-DK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dataflow  - most </a:t>
            </a:r>
            <a:r>
              <a:rPr lang="en-DK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functionalities 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 </a:t>
            </a:r>
            <a:r>
              <a:rPr lang="en-DK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Art. </a:t>
            </a:r>
            <a:r>
              <a:rPr lang="en-DK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DK" sz="22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Q&amp;A</a:t>
            </a:r>
            <a:endParaRPr lang="en-DK" sz="2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44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3DB78E-FBF3-3B71-7451-239C35A8DC5E}"/>
              </a:ext>
            </a:extLst>
          </p:cNvPr>
          <p:cNvSpPr txBox="1"/>
          <p:nvPr/>
        </p:nvSpPr>
        <p:spPr>
          <a:xfrm>
            <a:off x="796297" y="1134742"/>
            <a:ext cx="10631971" cy="1590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All the schema structures and validation rules must be fully considered  when preparing data </a:t>
            </a:r>
            <a:endParaRPr lang="en-DK" sz="21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Disregarding this can result in mistakes that must be rectified before the data is delivered</a:t>
            </a:r>
            <a:r>
              <a:rPr lang="en-GB" sz="2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DK" sz="21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same applies to the code lists  considered</a:t>
            </a:r>
            <a:endParaRPr lang="en-DK" sz="21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5E8DC-7F0A-07A5-77C5-CCDCF7798C2D}"/>
              </a:ext>
            </a:extLst>
          </p:cNvPr>
          <p:cNvSpPr txBox="1"/>
          <p:nvPr/>
        </p:nvSpPr>
        <p:spPr>
          <a:xfrm>
            <a:off x="991993" y="3712532"/>
            <a:ext cx="9695057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DK" sz="21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While working offline the use of the Extended Import Template is recommended</a:t>
            </a:r>
          </a:p>
          <a:p>
            <a:pPr algn="ctr">
              <a:spcAft>
                <a:spcPts val="800"/>
              </a:spcAft>
            </a:pPr>
            <a:r>
              <a:rPr lang="en-DK" sz="2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Extended Import templates are also available in the Reference Portal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E1FB74-B3A6-7F16-1F40-CE2084229F41}"/>
              </a:ext>
            </a:extLst>
          </p:cNvPr>
          <p:cNvSpPr/>
          <p:nvPr/>
        </p:nvSpPr>
        <p:spPr>
          <a:xfrm>
            <a:off x="1116683" y="3639219"/>
            <a:ext cx="9388525" cy="10307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BA29E-E2B6-ED0C-4722-6161E700F2B4}"/>
              </a:ext>
            </a:extLst>
          </p:cNvPr>
          <p:cNvSpPr/>
          <p:nvPr/>
        </p:nvSpPr>
        <p:spPr>
          <a:xfrm>
            <a:off x="614457" y="1134742"/>
            <a:ext cx="10781245" cy="1785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1752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2FF43-D97D-0724-CB11-1BBCDD548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" y="860700"/>
            <a:ext cx="6188670" cy="2228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72C47-D88E-0FF5-87FD-D6B82AEF29A9}"/>
              </a:ext>
            </a:extLst>
          </p:cNvPr>
          <p:cNvSpPr txBox="1"/>
          <p:nvPr/>
        </p:nvSpPr>
        <p:spPr>
          <a:xfrm>
            <a:off x="156623" y="536731"/>
            <a:ext cx="2954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u="sng" dirty="0"/>
              <a:t>Art. 17 Reference Portal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88CBA-2F98-D69A-3BE2-6388796E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1888"/>
            <a:ext cx="12192000" cy="158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445289-6287-0627-BA51-6E07F1B67B2E}"/>
              </a:ext>
            </a:extLst>
          </p:cNvPr>
          <p:cNvSpPr txBox="1"/>
          <p:nvPr/>
        </p:nvSpPr>
        <p:spPr>
          <a:xfrm>
            <a:off x="6317673" y="226520"/>
            <a:ext cx="5444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Drop-downs with reference codes, available when pressing t</a:t>
            </a:r>
            <a:r>
              <a:rPr lang="da-DK" dirty="0"/>
              <a:t>he</a:t>
            </a:r>
            <a:r>
              <a:rPr lang="en-DK" dirty="0"/>
              <a:t> fields with reported values</a:t>
            </a:r>
          </a:p>
          <a:p>
            <a:r>
              <a:rPr lang="en-DK" dirty="0"/>
              <a:t>                                      (_</a:t>
            </a:r>
            <a:r>
              <a:rPr lang="en-DK" dirty="0" err="1"/>
              <a:t>refLabel</a:t>
            </a:r>
            <a:r>
              <a:rPr lang="en-DK" dirty="0"/>
              <a:t>): labels of the reference codes appear. Available only for species, habitat codes, pressures, measures</a:t>
            </a:r>
          </a:p>
          <a:p>
            <a:r>
              <a:rPr lang="en-DK" dirty="0"/>
              <a:t>                                             : reference codes directly applicable</a:t>
            </a:r>
          </a:p>
          <a:p>
            <a:r>
              <a:rPr lang="en-DK" dirty="0"/>
              <a:t>Light red colour code     (_mv): reference codes that can be copy-paste in t</a:t>
            </a:r>
            <a:r>
              <a:rPr lang="da-DK" dirty="0"/>
              <a:t>he</a:t>
            </a:r>
            <a:r>
              <a:rPr lang="en-DK" dirty="0"/>
              <a:t> light purple   multi-select reporting fields, separated by semi colon and no space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4BAE73-793C-DBF9-A97E-83C166D81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74" y="2188565"/>
            <a:ext cx="2203130" cy="3067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BB129F-AF8F-3EA6-79DA-65316897E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370" y="826296"/>
            <a:ext cx="2017498" cy="299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847815-ECC1-D71E-C913-861C63575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228" y="1637491"/>
            <a:ext cx="2405026" cy="2936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5AB034-F676-6C82-E0E4-84B23D67E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521" y="2450677"/>
            <a:ext cx="1213112" cy="3067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B1187A-7068-0F0C-4DAE-3F921D8FA935}"/>
              </a:ext>
            </a:extLst>
          </p:cNvPr>
          <p:cNvSpPr txBox="1"/>
          <p:nvPr/>
        </p:nvSpPr>
        <p:spPr>
          <a:xfrm>
            <a:off x="116031" y="5201604"/>
            <a:ext cx="11959937" cy="111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DK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 additional spreadsheet includes all relevant reference codes and labels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DK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Import the extended import templates – the redundant columns and spreadsheets are automatically excluded from t</a:t>
            </a:r>
            <a:r>
              <a:rPr lang="da-DK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</a:t>
            </a:r>
            <a:r>
              <a:rPr lang="en-DK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import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45C5B-E20F-A83E-5678-B7FC1020DB02}"/>
              </a:ext>
            </a:extLst>
          </p:cNvPr>
          <p:cNvSpPr txBox="1"/>
          <p:nvPr/>
        </p:nvSpPr>
        <p:spPr>
          <a:xfrm>
            <a:off x="2190512" y="44781"/>
            <a:ext cx="368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  <a:latin typeface="Aptos" panose="020B0004020202020204" pitchFamily="34" charset="0"/>
              </a:rPr>
              <a:t>Extended Import 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9F0D9-A9D3-867C-432D-D90FDC767961}"/>
              </a:ext>
            </a:extLst>
          </p:cNvPr>
          <p:cNvSpPr txBox="1"/>
          <p:nvPr/>
        </p:nvSpPr>
        <p:spPr>
          <a:xfrm>
            <a:off x="2190512" y="16328"/>
            <a:ext cx="3483667" cy="5367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0104B-FB48-3F5A-878E-C9640339FC60}"/>
              </a:ext>
            </a:extLst>
          </p:cNvPr>
          <p:cNvSpPr txBox="1"/>
          <p:nvPr/>
        </p:nvSpPr>
        <p:spPr>
          <a:xfrm>
            <a:off x="1481094" y="6031704"/>
            <a:ext cx="7662905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DK" dirty="0"/>
              <a:t>Updated reference value in t</a:t>
            </a:r>
            <a:r>
              <a:rPr lang="da-DK" dirty="0"/>
              <a:t>he</a:t>
            </a:r>
            <a:r>
              <a:rPr lang="en-DK" dirty="0"/>
              <a:t> trend magnitude pre-defined ranges (-100to-51 instead of -100to-50) – new Templates available for Species and Habitats</a:t>
            </a:r>
          </a:p>
        </p:txBody>
      </p:sp>
    </p:spTree>
    <p:extLst>
      <p:ext uri="{BB962C8B-B14F-4D97-AF65-F5344CB8AC3E}">
        <p14:creationId xmlns:p14="http://schemas.microsoft.com/office/powerpoint/2010/main" val="343878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06D614-C73D-CEBB-6FA6-CB49F08F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078"/>
            <a:ext cx="12009603" cy="3589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4A925C-7EA4-D555-9ABF-0B927A6D85CA}"/>
              </a:ext>
            </a:extLst>
          </p:cNvPr>
          <p:cNvSpPr/>
          <p:nvPr/>
        </p:nvSpPr>
        <p:spPr>
          <a:xfrm>
            <a:off x="666695" y="3232733"/>
            <a:ext cx="1401096" cy="798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9EF4E16-886F-8F85-0A55-0CDC5EA451D1}"/>
              </a:ext>
            </a:extLst>
          </p:cNvPr>
          <p:cNvSpPr/>
          <p:nvPr/>
        </p:nvSpPr>
        <p:spPr>
          <a:xfrm rot="16200000">
            <a:off x="852286" y="4382620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E7E2F-4202-6EA7-A0FA-E2531DFA2D1A}"/>
              </a:ext>
            </a:extLst>
          </p:cNvPr>
          <p:cNvSpPr txBox="1"/>
          <p:nvPr/>
        </p:nvSpPr>
        <p:spPr>
          <a:xfrm>
            <a:off x="1641765" y="5140812"/>
            <a:ext cx="3044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Import dataset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5418C-E5F1-39BF-C221-ED03A38FEDA0}"/>
              </a:ext>
            </a:extLst>
          </p:cNvPr>
          <p:cNvSpPr txBox="1"/>
          <p:nvPr/>
        </p:nvSpPr>
        <p:spPr>
          <a:xfrm>
            <a:off x="967304" y="348117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offline and import data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986732F-BD6A-2ABC-4B8B-E0C3E0D21773}"/>
              </a:ext>
            </a:extLst>
          </p:cNvPr>
          <p:cNvSpPr/>
          <p:nvPr/>
        </p:nvSpPr>
        <p:spPr>
          <a:xfrm rot="16200000">
            <a:off x="9992823" y="3673512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3EDF41-CC46-A781-249A-E62533B83E1F}"/>
              </a:ext>
            </a:extLst>
          </p:cNvPr>
          <p:cNvSpPr/>
          <p:nvPr/>
        </p:nvSpPr>
        <p:spPr>
          <a:xfrm>
            <a:off x="10224653" y="3013367"/>
            <a:ext cx="671946" cy="243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24E50-A901-0D1D-80D9-24AAFB7DAD2B}"/>
              </a:ext>
            </a:extLst>
          </p:cNvPr>
          <p:cNvSpPr txBox="1"/>
          <p:nvPr/>
        </p:nvSpPr>
        <p:spPr>
          <a:xfrm>
            <a:off x="895389" y="279806"/>
            <a:ext cx="3483667" cy="5367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91179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644551-2C1F-949F-E069-D69939066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710"/>
            <a:ext cx="12192000" cy="3412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718711-F516-175C-8892-F5BFE649667F}"/>
              </a:ext>
            </a:extLst>
          </p:cNvPr>
          <p:cNvSpPr/>
          <p:nvPr/>
        </p:nvSpPr>
        <p:spPr>
          <a:xfrm>
            <a:off x="564032" y="3792684"/>
            <a:ext cx="1264768" cy="353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BA9C392-8723-38C9-C027-9C2A9F13D82A}"/>
              </a:ext>
            </a:extLst>
          </p:cNvPr>
          <p:cNvSpPr/>
          <p:nvPr/>
        </p:nvSpPr>
        <p:spPr>
          <a:xfrm rot="16200000">
            <a:off x="852286" y="5359366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8C859-803D-FBAA-2E6D-CC30EBBD85F4}"/>
              </a:ext>
            </a:extLst>
          </p:cNvPr>
          <p:cNvSpPr txBox="1"/>
          <p:nvPr/>
        </p:nvSpPr>
        <p:spPr>
          <a:xfrm>
            <a:off x="1828800" y="5478239"/>
            <a:ext cx="373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800" dirty="0">
                <a:solidFill>
                  <a:srgbClr val="FF0000"/>
                </a:solidFill>
              </a:rPr>
              <a:t>..... or import table data (in csv)</a:t>
            </a:r>
            <a:endParaRPr lang="en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EE358-C446-6AFE-7B08-6A16DDA3B2D8}"/>
              </a:ext>
            </a:extLst>
          </p:cNvPr>
          <p:cNvSpPr txBox="1"/>
          <p:nvPr/>
        </p:nvSpPr>
        <p:spPr>
          <a:xfrm>
            <a:off x="957577" y="333770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offline and import data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6F29703-F490-D0F7-8EEC-260F22BB7BC4}"/>
              </a:ext>
            </a:extLst>
          </p:cNvPr>
          <p:cNvSpPr/>
          <p:nvPr/>
        </p:nvSpPr>
        <p:spPr>
          <a:xfrm rot="16200000">
            <a:off x="10172932" y="3679955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C4256-F747-A817-88E2-8A1145257B6E}"/>
              </a:ext>
            </a:extLst>
          </p:cNvPr>
          <p:cNvSpPr/>
          <p:nvPr/>
        </p:nvSpPr>
        <p:spPr>
          <a:xfrm>
            <a:off x="10349345" y="3023758"/>
            <a:ext cx="671946" cy="243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9383D-2A31-03AD-C007-6D2BF2482EA7}"/>
              </a:ext>
            </a:extLst>
          </p:cNvPr>
          <p:cNvSpPr txBox="1"/>
          <p:nvPr/>
        </p:nvSpPr>
        <p:spPr>
          <a:xfrm>
            <a:off x="885662" y="311863"/>
            <a:ext cx="3483667" cy="5367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5096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9C984-3A1C-28C5-59DB-847CA1DB8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4143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76BE623-88CB-16F0-8C86-F6C4030D4B4E}"/>
              </a:ext>
            </a:extLst>
          </p:cNvPr>
          <p:cNvSpPr/>
          <p:nvPr/>
        </p:nvSpPr>
        <p:spPr>
          <a:xfrm>
            <a:off x="2639291" y="5527962"/>
            <a:ext cx="810491" cy="332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7BF872-3042-89F5-9A6B-0AFFDD9EE0DE}"/>
              </a:ext>
            </a:extLst>
          </p:cNvPr>
          <p:cNvSpPr/>
          <p:nvPr/>
        </p:nvSpPr>
        <p:spPr>
          <a:xfrm>
            <a:off x="3709553" y="5507179"/>
            <a:ext cx="810490" cy="249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50812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05FF2-CCAD-A980-BF39-C6C9CFA7B123}"/>
              </a:ext>
            </a:extLst>
          </p:cNvPr>
          <p:cNvSpPr txBox="1"/>
          <p:nvPr/>
        </p:nvSpPr>
        <p:spPr>
          <a:xfrm>
            <a:off x="816527" y="329952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online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64FA5-34C3-ABCA-9902-A8716CD5F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396"/>
            <a:ext cx="12115800" cy="3789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FF30E2-7A4A-9F0A-8A8F-3C8EC0F6B4B7}"/>
              </a:ext>
            </a:extLst>
          </p:cNvPr>
          <p:cNvSpPr/>
          <p:nvPr/>
        </p:nvSpPr>
        <p:spPr>
          <a:xfrm>
            <a:off x="10827327" y="2751314"/>
            <a:ext cx="1028700" cy="345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A0CBA97-9DB7-8E01-C6A9-C7BCC03086B9}"/>
              </a:ext>
            </a:extLst>
          </p:cNvPr>
          <p:cNvSpPr/>
          <p:nvPr/>
        </p:nvSpPr>
        <p:spPr>
          <a:xfrm rot="16200000">
            <a:off x="10796386" y="4026908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AC886-0D70-5D6D-F752-E32D1F6A2E6A}"/>
              </a:ext>
            </a:extLst>
          </p:cNvPr>
          <p:cNvSpPr txBox="1"/>
          <p:nvPr/>
        </p:nvSpPr>
        <p:spPr>
          <a:xfrm>
            <a:off x="2407754" y="5034002"/>
            <a:ext cx="910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function “Enable editing” must be activated to edit and manually enter data in </a:t>
            </a:r>
            <a:r>
              <a:rPr lang="en-GB" dirty="0" err="1">
                <a:solidFill>
                  <a:srgbClr val="FF0000"/>
                </a:solidFill>
              </a:rPr>
              <a:t>Reportnet</a:t>
            </a:r>
            <a:r>
              <a:rPr lang="en-GB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DE362-4F9C-9AFF-E675-D5705108CDE5}"/>
              </a:ext>
            </a:extLst>
          </p:cNvPr>
          <p:cNvSpPr txBox="1"/>
          <p:nvPr/>
        </p:nvSpPr>
        <p:spPr>
          <a:xfrm>
            <a:off x="744613" y="261641"/>
            <a:ext cx="1778152" cy="4684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76384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0FD452-F307-6C09-9AFA-9F50940C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103"/>
            <a:ext cx="12192000" cy="3750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C9DF9-8A08-A0F9-D058-F48ABC90985F}"/>
              </a:ext>
            </a:extLst>
          </p:cNvPr>
          <p:cNvSpPr txBox="1"/>
          <p:nvPr/>
        </p:nvSpPr>
        <p:spPr>
          <a:xfrm>
            <a:off x="816527" y="329952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online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F11E2-5C42-A85F-AC05-06386926989E}"/>
              </a:ext>
            </a:extLst>
          </p:cNvPr>
          <p:cNvSpPr/>
          <p:nvPr/>
        </p:nvSpPr>
        <p:spPr>
          <a:xfrm>
            <a:off x="10858499" y="3014870"/>
            <a:ext cx="1049483" cy="393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C541DB9-F211-0667-7C62-35BE9F55A7A6}"/>
              </a:ext>
            </a:extLst>
          </p:cNvPr>
          <p:cNvSpPr/>
          <p:nvPr/>
        </p:nvSpPr>
        <p:spPr>
          <a:xfrm rot="16200000">
            <a:off x="10837950" y="4457165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F5647E-A6F7-7357-CFF9-52CBB05FD470}"/>
              </a:ext>
            </a:extLst>
          </p:cNvPr>
          <p:cNvSpPr/>
          <p:nvPr/>
        </p:nvSpPr>
        <p:spPr>
          <a:xfrm rot="16200000">
            <a:off x="620223" y="5382024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861DD-13FD-6814-2D8E-AE605F3B7174}"/>
              </a:ext>
            </a:extLst>
          </p:cNvPr>
          <p:cNvSpPr txBox="1"/>
          <p:nvPr/>
        </p:nvSpPr>
        <p:spPr>
          <a:xfrm>
            <a:off x="7031181" y="5300842"/>
            <a:ext cx="464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To import data you need to Disable editing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25FB1-1C5E-15AA-4250-8674604A0C86}"/>
              </a:ext>
            </a:extLst>
          </p:cNvPr>
          <p:cNvSpPr txBox="1"/>
          <p:nvPr/>
        </p:nvSpPr>
        <p:spPr>
          <a:xfrm>
            <a:off x="744613" y="261641"/>
            <a:ext cx="1778152" cy="4684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60088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A565E-4CC0-2710-89A9-B055392D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" y="209271"/>
            <a:ext cx="11179509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5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A42833-AB9C-5C3D-4E72-389E331E1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974"/>
            <a:ext cx="12192000" cy="4501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108CA-C061-112E-E526-99798ECF7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0" y="4887012"/>
            <a:ext cx="10348857" cy="1661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599192-ABAB-28F5-7978-9DCEF4CBD8BE}"/>
              </a:ext>
            </a:extLst>
          </p:cNvPr>
          <p:cNvSpPr/>
          <p:nvPr/>
        </p:nvSpPr>
        <p:spPr>
          <a:xfrm>
            <a:off x="682580" y="3366654"/>
            <a:ext cx="745221" cy="332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9A9133-D07B-73DB-B451-CF2B36A8B51A}"/>
              </a:ext>
            </a:extLst>
          </p:cNvPr>
          <p:cNvSpPr/>
          <p:nvPr/>
        </p:nvSpPr>
        <p:spPr>
          <a:xfrm>
            <a:off x="1779769" y="5815088"/>
            <a:ext cx="1264768" cy="353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1AB8F-A765-FBAA-1A94-C02998A3E91D}"/>
              </a:ext>
            </a:extLst>
          </p:cNvPr>
          <p:cNvSpPr txBox="1"/>
          <p:nvPr/>
        </p:nvSpPr>
        <p:spPr>
          <a:xfrm>
            <a:off x="884620" y="33253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online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E2464-FB35-8E0D-D1A5-C910A3D2EE7A}"/>
              </a:ext>
            </a:extLst>
          </p:cNvPr>
          <p:cNvSpPr txBox="1"/>
          <p:nvPr/>
        </p:nvSpPr>
        <p:spPr>
          <a:xfrm>
            <a:off x="744613" y="8556"/>
            <a:ext cx="1778152" cy="4684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969878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A0EA0-0189-E237-443E-D2B729FAFA3B}"/>
              </a:ext>
            </a:extLst>
          </p:cNvPr>
          <p:cNvSpPr txBox="1"/>
          <p:nvPr/>
        </p:nvSpPr>
        <p:spPr>
          <a:xfrm>
            <a:off x="3454204" y="2519242"/>
            <a:ext cx="4925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000" b="1" dirty="0">
                <a:solidFill>
                  <a:srgbClr val="0070C0"/>
                </a:solidFill>
              </a:rPr>
              <a:t>Art. 17 Checklist schemas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2CB89-ACFF-1A17-BA01-D98A9303B8F5}"/>
              </a:ext>
            </a:extLst>
          </p:cNvPr>
          <p:cNvSpPr txBox="1"/>
          <p:nvPr/>
        </p:nvSpPr>
        <p:spPr>
          <a:xfrm>
            <a:off x="2791838" y="2450669"/>
            <a:ext cx="5778230" cy="6517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7508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ED3DC-A4D3-6C5D-6EB4-C37DE8164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2DC7309-3A51-C1A8-967B-CDE773ADA223}"/>
              </a:ext>
            </a:extLst>
          </p:cNvPr>
          <p:cNvSpPr txBox="1"/>
          <p:nvPr/>
        </p:nvSpPr>
        <p:spPr>
          <a:xfrm>
            <a:off x="405307" y="88288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DK" sz="3200" b="1" dirty="0">
                <a:solidFill>
                  <a:srgbClr val="002060"/>
                </a:solidFill>
                <a:latin typeface="Calibri" panose="020F0502020204030204"/>
              </a:rPr>
              <a:t>Reporting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79EB8-4E85-3EA6-8D63-D5E0E958F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68" y="4047987"/>
            <a:ext cx="8359698" cy="1929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D10BC-15AA-40FB-206C-C6B8ADEC9194}"/>
              </a:ext>
            </a:extLst>
          </p:cNvPr>
          <p:cNvSpPr txBox="1"/>
          <p:nvPr/>
        </p:nvSpPr>
        <p:spPr>
          <a:xfrm>
            <a:off x="702526" y="1027400"/>
            <a:ext cx="10995103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preparation of the data 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submission 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validation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correction and re-submission </a:t>
            </a:r>
            <a:r>
              <a:rPr lang="en-DK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based on t</a:t>
            </a:r>
            <a:r>
              <a:rPr lang="da-DK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</a:t>
            </a:r>
            <a:r>
              <a:rPr lang="en-DK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feedback of the validation </a:t>
            </a:r>
            <a:endParaRPr lang="en-DK" sz="2200" dirty="0"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These steps should be repeated until the data has achieved the required quality and the delivery can be finalised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DK" sz="22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delivery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36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7EC45-44A5-11C2-F1C1-893A12769985}"/>
              </a:ext>
            </a:extLst>
          </p:cNvPr>
          <p:cNvSpPr txBox="1"/>
          <p:nvPr/>
        </p:nvSpPr>
        <p:spPr>
          <a:xfrm>
            <a:off x="502435" y="925232"/>
            <a:ext cx="1118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/>
              <a:t>Functionality of importing the final Member State Art. 17 Checklist (version available in t</a:t>
            </a:r>
            <a:r>
              <a:rPr lang="da-DK" sz="2000" dirty="0"/>
              <a:t>he</a:t>
            </a:r>
            <a:r>
              <a:rPr lang="en-DK" sz="2000" dirty="0"/>
              <a:t> Reference Portal) is provided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3EFAE-8AA3-184E-8CF7-B9D686638DD1}"/>
              </a:ext>
            </a:extLst>
          </p:cNvPr>
          <p:cNvSpPr txBox="1"/>
          <p:nvPr/>
        </p:nvSpPr>
        <p:spPr>
          <a:xfrm>
            <a:off x="1877991" y="5726922"/>
            <a:ext cx="993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 a </a:t>
            </a:r>
            <a:r>
              <a:rPr lang="en-DK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first step</a:t>
            </a:r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check, amend (if necessary) and validate the national species and habitats checklists </a:t>
            </a:r>
            <a:endParaRPr lang="en-DK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7FC84-B354-DF26-95A4-867DC66CB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1" y="1857230"/>
            <a:ext cx="12079367" cy="35876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6790BD-423D-C8E5-C932-027D8BCE5A5F}"/>
              </a:ext>
            </a:extLst>
          </p:cNvPr>
          <p:cNvSpPr/>
          <p:nvPr/>
        </p:nvSpPr>
        <p:spPr>
          <a:xfrm>
            <a:off x="844584" y="4632068"/>
            <a:ext cx="1327115" cy="355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80EDE34-45CA-6772-07AE-63D598756D33}"/>
              </a:ext>
            </a:extLst>
          </p:cNvPr>
          <p:cNvSpPr/>
          <p:nvPr/>
        </p:nvSpPr>
        <p:spPr>
          <a:xfrm rot="16200000">
            <a:off x="910059" y="5528188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52205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2E1CC-6774-1FAD-1203-0C87D0AAC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A74968-6DBB-B9A1-600F-D730B2CE1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31" y="488669"/>
            <a:ext cx="7411484" cy="1952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72137-72B2-E1CC-2E2D-5267AD4D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9" y="2588227"/>
            <a:ext cx="11202371" cy="340643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66B57668-1B20-4BA7-8E1C-DFCCF8995DD1}"/>
              </a:ext>
            </a:extLst>
          </p:cNvPr>
          <p:cNvSpPr/>
          <p:nvPr/>
        </p:nvSpPr>
        <p:spPr>
          <a:xfrm>
            <a:off x="661070" y="3999901"/>
            <a:ext cx="623454" cy="2502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F43358C-FF70-C9AE-7B10-316CE66ACEE9}"/>
              </a:ext>
            </a:extLst>
          </p:cNvPr>
          <p:cNvSpPr/>
          <p:nvPr/>
        </p:nvSpPr>
        <p:spPr>
          <a:xfrm rot="16200000">
            <a:off x="9773051" y="4646574"/>
            <a:ext cx="692500" cy="208939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BB6C0-3DAE-8BFE-1AA1-93CC76795388}"/>
              </a:ext>
            </a:extLst>
          </p:cNvPr>
          <p:cNvSpPr txBox="1"/>
          <p:nvPr/>
        </p:nvSpPr>
        <p:spPr>
          <a:xfrm>
            <a:off x="8317149" y="5625330"/>
            <a:ext cx="2811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Refresh to see the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9FF98-2C4E-826F-5373-E0DC0B532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009" y="4188775"/>
            <a:ext cx="510584" cy="1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6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1194E-8D92-5BDF-DDD8-40961424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25"/>
            <a:ext cx="12192000" cy="55959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6E1B5E-2CF0-4A83-7B4D-07597AB24F27}"/>
              </a:ext>
            </a:extLst>
          </p:cNvPr>
          <p:cNvSpPr txBox="1"/>
          <p:nvPr/>
        </p:nvSpPr>
        <p:spPr>
          <a:xfrm>
            <a:off x="671331" y="5948943"/>
            <a:ext cx="769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Code labels for habitats and species in checklists are editable and are not validated. They are only for the ease of work of reporters</a:t>
            </a:r>
          </a:p>
        </p:txBody>
      </p:sp>
    </p:spTree>
    <p:extLst>
      <p:ext uri="{BB962C8B-B14F-4D97-AF65-F5344CB8AC3E}">
        <p14:creationId xmlns:p14="http://schemas.microsoft.com/office/powerpoint/2010/main" val="3877194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E8FCD1-184E-EF99-1E50-244E3C38B1B0}"/>
              </a:ext>
            </a:extLst>
          </p:cNvPr>
          <p:cNvSpPr txBox="1"/>
          <p:nvPr/>
        </p:nvSpPr>
        <p:spPr>
          <a:xfrm>
            <a:off x="393288" y="146902"/>
            <a:ext cx="11514694" cy="22006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DK" sz="2000" dirty="0">
                <a:effectLst/>
              </a:rPr>
              <a:t>The </a:t>
            </a:r>
            <a:r>
              <a:rPr lang="en-US" sz="2000" dirty="0">
                <a:effectLst/>
              </a:rPr>
              <a:t>checklist can be updated while reporting</a:t>
            </a:r>
            <a:r>
              <a:rPr lang="en-DK" sz="2000" dirty="0">
                <a:effectLst/>
              </a:rPr>
              <a:t> </a:t>
            </a:r>
          </a:p>
          <a:p>
            <a:r>
              <a:rPr lang="en-DK" dirty="0">
                <a:effectLst/>
              </a:rPr>
              <a:t>(</a:t>
            </a:r>
            <a:r>
              <a:rPr lang="en-DK" sz="1800" dirty="0">
                <a:effectLst/>
              </a:rPr>
              <a:t>though we recommend to do so only when absolutely necessary)</a:t>
            </a:r>
            <a:endParaRPr lang="en-DK" dirty="0"/>
          </a:p>
          <a:p>
            <a:endParaRPr lang="en-DK" sz="1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Flag </a:t>
            </a:r>
            <a:r>
              <a:rPr lang="en-DK" sz="2000" dirty="0"/>
              <a:t>species / habitats – region </a:t>
            </a:r>
            <a:r>
              <a:rPr lang="en-US" sz="2000" dirty="0"/>
              <a:t>combinations for deletion </a:t>
            </a:r>
            <a:r>
              <a:rPr lang="en-DK" sz="2000" dirty="0"/>
              <a:t>by selecting </a:t>
            </a:r>
            <a:r>
              <a:rPr lang="en-US" sz="2000" dirty="0"/>
              <a:t>in the </a:t>
            </a:r>
            <a:r>
              <a:rPr lang="en-DK" sz="2000" dirty="0" err="1"/>
              <a:t>occurence_code</a:t>
            </a:r>
            <a:r>
              <a:rPr lang="en-US" sz="2000" dirty="0"/>
              <a:t> </a:t>
            </a:r>
            <a:r>
              <a:rPr lang="en-DK" sz="2000" dirty="0"/>
              <a:t>‘</a:t>
            </a:r>
            <a:r>
              <a:rPr lang="en-US" sz="2000" dirty="0"/>
              <a:t>DEL</a:t>
            </a:r>
            <a:r>
              <a:rPr lang="en-DK" sz="2000" dirty="0"/>
              <a:t>’</a:t>
            </a:r>
            <a:r>
              <a:rPr lang="en-US" sz="2000" dirty="0"/>
              <a:t> </a:t>
            </a:r>
            <a:endParaRPr lang="en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Add </a:t>
            </a:r>
            <a:r>
              <a:rPr lang="en-DK" sz="2000" dirty="0">
                <a:effectLst/>
              </a:rPr>
              <a:t>new </a:t>
            </a:r>
            <a:r>
              <a:rPr lang="en-US" sz="2000" dirty="0">
                <a:effectLst/>
              </a:rPr>
              <a:t>species </a:t>
            </a:r>
            <a:r>
              <a:rPr lang="en-DK" sz="2000" dirty="0">
                <a:effectLst/>
              </a:rPr>
              <a:t>/ habitats </a:t>
            </a:r>
            <a:r>
              <a:rPr lang="en-US" sz="2000" dirty="0">
                <a:effectLst/>
              </a:rPr>
              <a:t>– </a:t>
            </a:r>
            <a:r>
              <a:rPr lang="en-DK" sz="2000" dirty="0">
                <a:effectLst/>
              </a:rPr>
              <a:t>region</a:t>
            </a:r>
            <a:r>
              <a:rPr lang="en-US" sz="2000" dirty="0">
                <a:effectLst/>
              </a:rPr>
              <a:t> combination</a:t>
            </a:r>
            <a:endParaRPr lang="en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Modify</a:t>
            </a:r>
            <a:r>
              <a:rPr lang="en-DK" sz="2000" dirty="0">
                <a:effectLst/>
              </a:rPr>
              <a:t> information in</a:t>
            </a:r>
            <a:r>
              <a:rPr lang="en-US" sz="2000" dirty="0">
                <a:effectLst/>
              </a:rPr>
              <a:t> </a:t>
            </a:r>
            <a:r>
              <a:rPr lang="en-DK" sz="2000" dirty="0" err="1">
                <a:effectLst/>
              </a:rPr>
              <a:t>occurence</a:t>
            </a:r>
            <a:r>
              <a:rPr lang="en-DK" sz="2000" dirty="0">
                <a:effectLst/>
              </a:rPr>
              <a:t>_</a:t>
            </a:r>
            <a:r>
              <a:rPr lang="en-US" sz="2000" dirty="0">
                <a:effectLst/>
              </a:rPr>
              <a:t>code</a:t>
            </a:r>
            <a:endParaRPr lang="en-DK" sz="2000" dirty="0">
              <a:effectLst/>
            </a:endParaRPr>
          </a:p>
          <a:p>
            <a:r>
              <a:rPr lang="en-US" i="1" dirty="0"/>
              <a:t>Information on reason behind any change </a:t>
            </a:r>
            <a:r>
              <a:rPr lang="en-DK" i="1" dirty="0"/>
              <a:t>in t</a:t>
            </a:r>
            <a:r>
              <a:rPr lang="da-DK" i="1" dirty="0"/>
              <a:t>he</a:t>
            </a:r>
            <a:r>
              <a:rPr lang="en-DK" i="1" dirty="0"/>
              <a:t> field ‘comments’ </a:t>
            </a:r>
            <a:r>
              <a:rPr lang="en-US" i="1" dirty="0"/>
              <a:t>is mandatory otherwise a delivery is blocked</a:t>
            </a:r>
            <a:endParaRPr lang="en-DK" sz="1800" i="1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1D9A8-B0DC-2654-D916-82DF74FB42F0}"/>
              </a:ext>
            </a:extLst>
          </p:cNvPr>
          <p:cNvSpPr txBox="1"/>
          <p:nvPr/>
        </p:nvSpPr>
        <p:spPr>
          <a:xfrm>
            <a:off x="393288" y="2450029"/>
            <a:ext cx="11514694" cy="26468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DK" sz="2000" dirty="0"/>
              <a:t>In Art. 17 species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/>
              <a:t>Select the appropriate species </a:t>
            </a:r>
            <a:r>
              <a:rPr lang="en-DK" sz="2000" dirty="0" err="1"/>
              <a:t>population_size_unit</a:t>
            </a:r>
            <a:endParaRPr lang="en-DK" sz="2000" dirty="0">
              <a:effectLst/>
            </a:endParaRPr>
          </a:p>
          <a:p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DK" sz="1800" b="0" i="0" dirty="0">
                <a:solidFill>
                  <a:srgbClr val="000000"/>
                </a:solidFill>
                <a:effectLst/>
              </a:rPr>
              <a:t>F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or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invertebrate and non-vascular plant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species present in one single country, indicate the population unit from the corresponding reference table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(it is not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pre-filled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endParaRPr lang="en-DK" sz="1800" b="0" i="0" dirty="0">
              <a:solidFill>
                <a:srgbClr val="000000"/>
              </a:solidFill>
              <a:effectLst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For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the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vascular plant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species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where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more than one population unit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is proposed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(i.e. i or m2), one of those units must be selected for reporting </a:t>
            </a:r>
            <a:endParaRPr lang="en-DK" sz="1800" b="0" i="0" dirty="0">
              <a:solidFill>
                <a:srgbClr val="000000"/>
              </a:solidFill>
              <a:effectLst/>
            </a:endParaRPr>
          </a:p>
          <a:p>
            <a:r>
              <a:rPr lang="en-DK" dirty="0">
                <a:solidFill>
                  <a:srgbClr val="000000"/>
                </a:solidFill>
              </a:rPr>
              <a:t>For species that you will </a:t>
            </a:r>
            <a:r>
              <a:rPr lang="en-DK">
                <a:solidFill>
                  <a:srgbClr val="000000"/>
                </a:solidFill>
              </a:rPr>
              <a:t>not report (</a:t>
            </a:r>
            <a:r>
              <a:rPr lang="en-DK" dirty="0">
                <a:solidFill>
                  <a:srgbClr val="000000"/>
                </a:solidFill>
              </a:rPr>
              <a:t>e.g. OCC), fill NA</a:t>
            </a:r>
            <a:endParaRPr lang="en-DK" sz="1800" b="0" i="0" dirty="0">
              <a:solidFill>
                <a:srgbClr val="000000"/>
              </a:solidFill>
              <a:effectLst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If the population size unit is not filled in,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validations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will produce blockers. </a:t>
            </a:r>
            <a:endParaRPr lang="en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7F55B-C77D-D3FF-C3E8-942F50C45D40}"/>
              </a:ext>
            </a:extLst>
          </p:cNvPr>
          <p:cNvSpPr txBox="1"/>
          <p:nvPr/>
        </p:nvSpPr>
        <p:spPr>
          <a:xfrm>
            <a:off x="393288" y="5191268"/>
            <a:ext cx="11514694" cy="14773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</a:rPr>
              <a:t>Mandatory </a:t>
            </a:r>
            <a:r>
              <a:rPr lang="en-DK" sz="1800" dirty="0">
                <a:effectLst/>
              </a:rPr>
              <a:t>species</a:t>
            </a:r>
            <a:r>
              <a:rPr lang="en-US" sz="1800" dirty="0">
                <a:effectLst/>
              </a:rPr>
              <a:t> </a:t>
            </a:r>
            <a:r>
              <a:rPr lang="en-DK" sz="1800" dirty="0">
                <a:effectLst/>
              </a:rPr>
              <a:t>and habitats </a:t>
            </a:r>
            <a:r>
              <a:rPr lang="en-US" sz="1800" dirty="0">
                <a:effectLst/>
              </a:rPr>
              <a:t>to be reported are those specified in the Explanatory Notes</a:t>
            </a:r>
            <a:endParaRPr lang="en-DK" sz="1800" dirty="0">
              <a:effectLst/>
            </a:endParaRPr>
          </a:p>
          <a:p>
            <a:r>
              <a:rPr lang="en-US" dirty="0"/>
              <a:t>All mandatory </a:t>
            </a:r>
            <a:r>
              <a:rPr lang="en-DK" dirty="0"/>
              <a:t>features</a:t>
            </a:r>
            <a:r>
              <a:rPr lang="en-US" dirty="0"/>
              <a:t> should be reported apart from those flagged for deletion (DEL) in the country checklist</a:t>
            </a:r>
            <a:endParaRPr lang="en-DK" sz="1800" dirty="0">
              <a:effectLst/>
            </a:endParaRPr>
          </a:p>
          <a:p>
            <a:endParaRPr lang="en-DK" sz="1800" dirty="0">
              <a:effectLst/>
            </a:endParaRPr>
          </a:p>
          <a:p>
            <a:r>
              <a:rPr lang="en-US" sz="1800" dirty="0">
                <a:effectLst/>
              </a:rPr>
              <a:t>Reporting non</a:t>
            </a:r>
            <a:r>
              <a:rPr lang="en-DK" sz="1800" dirty="0">
                <a:effectLst/>
              </a:rPr>
              <a:t>-</a:t>
            </a:r>
            <a:r>
              <a:rPr lang="en-US" sz="1800" dirty="0">
                <a:effectLst/>
              </a:rPr>
              <a:t>mandatory features is left to MS. Any non</a:t>
            </a:r>
            <a:r>
              <a:rPr lang="en-DK" sz="1800" dirty="0">
                <a:effectLst/>
              </a:rPr>
              <a:t>-</a:t>
            </a:r>
            <a:r>
              <a:rPr lang="en-US" sz="1800" dirty="0">
                <a:effectLst/>
              </a:rPr>
              <a:t>mandatory feature </a:t>
            </a:r>
            <a:r>
              <a:rPr lang="en-DK" sz="1800" dirty="0">
                <a:effectLst/>
              </a:rPr>
              <a:t>reported</a:t>
            </a:r>
            <a:r>
              <a:rPr lang="en-US" sz="1800" dirty="0">
                <a:effectLst/>
              </a:rPr>
              <a:t> should comply with the validation rules and blockers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86954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0B93B9-8B06-19D7-681F-F360F3C80BCF}"/>
              </a:ext>
            </a:extLst>
          </p:cNvPr>
          <p:cNvSpPr txBox="1"/>
          <p:nvPr/>
        </p:nvSpPr>
        <p:spPr>
          <a:xfrm>
            <a:off x="3728568" y="3012041"/>
            <a:ext cx="4925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000" b="1" dirty="0">
                <a:solidFill>
                  <a:srgbClr val="0070C0"/>
                </a:solidFill>
              </a:rPr>
              <a:t>Spatial information schemas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E2FF93-EACF-F61E-ACE8-963626A876CC}"/>
              </a:ext>
            </a:extLst>
          </p:cNvPr>
          <p:cNvSpPr txBox="1"/>
          <p:nvPr/>
        </p:nvSpPr>
        <p:spPr>
          <a:xfrm>
            <a:off x="2993319" y="3012436"/>
            <a:ext cx="6035571" cy="6005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2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50E5-9407-72EF-E12B-AFABB348F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35" y="0"/>
            <a:ext cx="11837845" cy="3221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95E57-4D7D-C178-A06F-423579FE1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1"/>
            <a:ext cx="11928764" cy="3428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BE385-631F-FE93-0135-B5BF93D1EC5F}"/>
              </a:ext>
            </a:extLst>
          </p:cNvPr>
          <p:cNvSpPr txBox="1"/>
          <p:nvPr/>
        </p:nvSpPr>
        <p:spPr>
          <a:xfrm>
            <a:off x="4147683" y="177698"/>
            <a:ext cx="669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The spatial data may be imported as table with the grid cell codes and feature codes, or in shapefile, or </a:t>
            </a:r>
            <a:r>
              <a:rPr lang="en-DK" sz="2000" dirty="0" err="1">
                <a:solidFill>
                  <a:srgbClr val="FF0000"/>
                </a:solidFill>
                <a:latin typeface="Aptos" panose="020B0004020202020204" pitchFamily="34" charset="0"/>
              </a:rPr>
              <a:t>geopackage</a:t>
            </a:r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 formats</a:t>
            </a:r>
          </a:p>
        </p:txBody>
      </p:sp>
    </p:spTree>
    <p:extLst>
      <p:ext uri="{BB962C8B-B14F-4D97-AF65-F5344CB8AC3E}">
        <p14:creationId xmlns:p14="http://schemas.microsoft.com/office/powerpoint/2010/main" val="3963903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430FF-6687-4477-1D3C-1AF8AB45A21A}"/>
              </a:ext>
            </a:extLst>
          </p:cNvPr>
          <p:cNvSpPr txBox="1"/>
          <p:nvPr/>
        </p:nvSpPr>
        <p:spPr>
          <a:xfrm>
            <a:off x="4370594" y="2960659"/>
            <a:ext cx="2458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000" b="1" dirty="0">
                <a:solidFill>
                  <a:srgbClr val="0070C0"/>
                </a:solidFill>
              </a:rPr>
              <a:t>Validations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D756C-EDAA-0C5B-8C8D-5F973677B0F4}"/>
              </a:ext>
            </a:extLst>
          </p:cNvPr>
          <p:cNvSpPr txBox="1"/>
          <p:nvPr/>
        </p:nvSpPr>
        <p:spPr>
          <a:xfrm>
            <a:off x="2728018" y="2960659"/>
            <a:ext cx="6035571" cy="6005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0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5F2E9-C518-3B0A-1E24-7FC1ED62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" y="824093"/>
            <a:ext cx="12097844" cy="525356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1F61543-59D3-0D0E-25A2-D11ED2B23921}"/>
              </a:ext>
            </a:extLst>
          </p:cNvPr>
          <p:cNvSpPr/>
          <p:nvPr/>
        </p:nvSpPr>
        <p:spPr>
          <a:xfrm rot="16200000">
            <a:off x="8345529" y="3206450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14CE44-E693-99A4-2521-D1765D96E7D6}"/>
              </a:ext>
            </a:extLst>
          </p:cNvPr>
          <p:cNvSpPr/>
          <p:nvPr/>
        </p:nvSpPr>
        <p:spPr>
          <a:xfrm>
            <a:off x="8481483" y="2499385"/>
            <a:ext cx="810632" cy="294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84561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B730E-F0C0-DF0E-4A7E-B2D9C309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0" y="489547"/>
            <a:ext cx="11472579" cy="574922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6EEB7FF-582C-4961-493C-0382FEDF1AAC}"/>
              </a:ext>
            </a:extLst>
          </p:cNvPr>
          <p:cNvSpPr/>
          <p:nvPr/>
        </p:nvSpPr>
        <p:spPr>
          <a:xfrm rot="10800000">
            <a:off x="1847452" y="5613049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28D81-034A-DF66-9E48-06A78C044544}"/>
              </a:ext>
            </a:extLst>
          </p:cNvPr>
          <p:cNvSpPr/>
          <p:nvPr/>
        </p:nvSpPr>
        <p:spPr>
          <a:xfrm>
            <a:off x="778213" y="1227377"/>
            <a:ext cx="9649838" cy="68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0914EE-7CA8-0AB0-F4B8-82EDCF3246CA}"/>
              </a:ext>
            </a:extLst>
          </p:cNvPr>
          <p:cNvSpPr/>
          <p:nvPr/>
        </p:nvSpPr>
        <p:spPr>
          <a:xfrm>
            <a:off x="675252" y="5554137"/>
            <a:ext cx="1062334" cy="417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2068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B829-2C0D-952A-617B-2B5AECA30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BA3A2-2E06-8224-C7F1-288B6F40C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" y="824093"/>
            <a:ext cx="12097844" cy="525356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6E6A567-BD99-8408-170B-6CA3738F9F4C}"/>
              </a:ext>
            </a:extLst>
          </p:cNvPr>
          <p:cNvSpPr/>
          <p:nvPr/>
        </p:nvSpPr>
        <p:spPr>
          <a:xfrm rot="16200000">
            <a:off x="6983656" y="3206450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8D0DDA-D041-020D-8B7B-AF41382498D6}"/>
              </a:ext>
            </a:extLst>
          </p:cNvPr>
          <p:cNvSpPr/>
          <p:nvPr/>
        </p:nvSpPr>
        <p:spPr>
          <a:xfrm>
            <a:off x="7109507" y="2530884"/>
            <a:ext cx="810632" cy="294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C7897-FE8C-9F0C-5AD6-4205FAE8D8EC}"/>
              </a:ext>
            </a:extLst>
          </p:cNvPr>
          <p:cNvSpPr txBox="1"/>
          <p:nvPr/>
        </p:nvSpPr>
        <p:spPr>
          <a:xfrm>
            <a:off x="7514823" y="1691363"/>
            <a:ext cx="36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To validate, the ‘Enable editing’ must be disabled</a:t>
            </a:r>
          </a:p>
        </p:txBody>
      </p:sp>
    </p:spTree>
    <p:extLst>
      <p:ext uri="{BB962C8B-B14F-4D97-AF65-F5344CB8AC3E}">
        <p14:creationId xmlns:p14="http://schemas.microsoft.com/office/powerpoint/2010/main" val="368942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50EEF-8B6A-7901-0E73-FB4E991C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03BD6BE-FF4D-853F-B32D-D47B29DE3972}"/>
              </a:ext>
            </a:extLst>
          </p:cNvPr>
          <p:cNvSpPr txBox="1"/>
          <p:nvPr/>
        </p:nvSpPr>
        <p:spPr>
          <a:xfrm>
            <a:off x="405307" y="88288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DK" sz="3200" b="1" dirty="0">
                <a:solidFill>
                  <a:srgbClr val="002060"/>
                </a:solidFill>
                <a:latin typeface="Calibri" panose="020F0502020204030204"/>
              </a:rPr>
              <a:t>Reportnet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1208F-681E-2C45-135B-065587AF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316"/>
            <a:ext cx="12192000" cy="52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0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3B47D-5F7A-07A6-A0FF-00B83AFF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426"/>
            <a:ext cx="12192000" cy="61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4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3D0F9-8386-5347-D12B-D64E3040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892"/>
            <a:ext cx="12192000" cy="5670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B6A89C-5A0E-1EEB-9320-A50EEB35A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091" y="1596914"/>
            <a:ext cx="1790950" cy="60968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2E23E8C-B297-82E8-283C-DF7DA688FA4D}"/>
              </a:ext>
            </a:extLst>
          </p:cNvPr>
          <p:cNvSpPr/>
          <p:nvPr/>
        </p:nvSpPr>
        <p:spPr>
          <a:xfrm rot="16200000">
            <a:off x="10174329" y="3039555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94586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1EA11-35D6-FD82-9F65-514A15482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949"/>
            <a:ext cx="12192000" cy="54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59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64C9C-A343-DCC5-57A5-40C7F7350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2" y="727135"/>
            <a:ext cx="12116058" cy="54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71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6DFC4-0D32-BA52-69BE-F93A683A9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941"/>
            <a:ext cx="12192000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21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89AAB-1D87-754E-77CC-749CE2B6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735"/>
            <a:ext cx="12192000" cy="541253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F6C4C86-A6D6-BC6B-5103-88A5902CB9F0}"/>
              </a:ext>
            </a:extLst>
          </p:cNvPr>
          <p:cNvSpPr/>
          <p:nvPr/>
        </p:nvSpPr>
        <p:spPr>
          <a:xfrm rot="16200000">
            <a:off x="7573515" y="3200566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4416C-D29A-745C-C4C1-9D10F228FD10}"/>
              </a:ext>
            </a:extLst>
          </p:cNvPr>
          <p:cNvSpPr/>
          <p:nvPr/>
        </p:nvSpPr>
        <p:spPr>
          <a:xfrm>
            <a:off x="7576593" y="2370666"/>
            <a:ext cx="1036830" cy="327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84720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49F22-C512-C3B9-6A3D-9FB0ACBB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171"/>
            <a:ext cx="12127751" cy="5748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335B04-1D6A-B452-72FD-A6F18CF44193}"/>
              </a:ext>
            </a:extLst>
          </p:cNvPr>
          <p:cNvSpPr/>
          <p:nvPr/>
        </p:nvSpPr>
        <p:spPr>
          <a:xfrm>
            <a:off x="2996535" y="2026297"/>
            <a:ext cx="742449" cy="330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F06B3-A6B2-6E2B-D3E2-FFF7F1330065}"/>
              </a:ext>
            </a:extLst>
          </p:cNvPr>
          <p:cNvSpPr/>
          <p:nvPr/>
        </p:nvSpPr>
        <p:spPr>
          <a:xfrm>
            <a:off x="663147" y="2026297"/>
            <a:ext cx="590049" cy="33096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F5204-E34C-DE5B-8749-DF215F11D468}"/>
              </a:ext>
            </a:extLst>
          </p:cNvPr>
          <p:cNvSpPr/>
          <p:nvPr/>
        </p:nvSpPr>
        <p:spPr>
          <a:xfrm>
            <a:off x="616850" y="6140429"/>
            <a:ext cx="1294899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F4280-6477-64D8-2E40-E47FD9F5268C}"/>
              </a:ext>
            </a:extLst>
          </p:cNvPr>
          <p:cNvSpPr txBox="1"/>
          <p:nvPr/>
        </p:nvSpPr>
        <p:spPr>
          <a:xfrm>
            <a:off x="2465408" y="5520268"/>
            <a:ext cx="825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Table functionality: Click on a record and it will take you back to the reporting table and apply a filter to show only those records with QC result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BDF9F-7F0C-2A34-A16C-B43614D4441F}"/>
              </a:ext>
            </a:extLst>
          </p:cNvPr>
          <p:cNvSpPr/>
          <p:nvPr/>
        </p:nvSpPr>
        <p:spPr>
          <a:xfrm>
            <a:off x="663147" y="1653082"/>
            <a:ext cx="9742494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13254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94CB2-08C8-3BB1-A748-C4FF23374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8"/>
            <a:ext cx="12192000" cy="5843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471D32-3D49-7CA1-4623-9FDC6EF0FBF9}"/>
              </a:ext>
            </a:extLst>
          </p:cNvPr>
          <p:cNvSpPr/>
          <p:nvPr/>
        </p:nvSpPr>
        <p:spPr>
          <a:xfrm>
            <a:off x="4797484" y="2966255"/>
            <a:ext cx="1713999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43477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D60F9-16A6-01B8-B1E3-1E8A13D15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106C6-7150-AB15-CB97-C994B366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8"/>
            <a:ext cx="12192000" cy="5843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FDF891-99F0-2B2C-CA09-6F48D6C9380C}"/>
              </a:ext>
            </a:extLst>
          </p:cNvPr>
          <p:cNvSpPr/>
          <p:nvPr/>
        </p:nvSpPr>
        <p:spPr>
          <a:xfrm>
            <a:off x="10833904" y="2225474"/>
            <a:ext cx="974274" cy="28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91018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53BB6-CDA5-CE20-C7F0-4976C46A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11" y="742812"/>
            <a:ext cx="11227377" cy="5372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C4F3B3-1736-1AED-BD79-F914B326BDA8}"/>
              </a:ext>
            </a:extLst>
          </p:cNvPr>
          <p:cNvSpPr/>
          <p:nvPr/>
        </p:nvSpPr>
        <p:spPr>
          <a:xfrm>
            <a:off x="1145290" y="3429000"/>
            <a:ext cx="704849" cy="306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046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BCCAF-F4F2-1B4B-4576-C7EB803E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284978-0F0B-7910-BC18-4D642BF9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85" y="90455"/>
            <a:ext cx="11318906" cy="6508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F33C3B-E719-CD15-7D23-F23333150E93}"/>
              </a:ext>
            </a:extLst>
          </p:cNvPr>
          <p:cNvSpPr txBox="1"/>
          <p:nvPr/>
        </p:nvSpPr>
        <p:spPr>
          <a:xfrm>
            <a:off x="8461768" y="4750805"/>
            <a:ext cx="355199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DK" dirty="0">
                <a:latin typeface="Aptos" panose="020B0004020202020204" pitchFamily="34" charset="0"/>
              </a:rPr>
              <a:t>Lead –additional Reporters are advised to log in to Reportnet 3 before they are assigned to a dataflow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0EB5C-44BA-F22B-E10E-B1A50537B622}"/>
              </a:ext>
            </a:extLst>
          </p:cNvPr>
          <p:cNvSpPr txBox="1"/>
          <p:nvPr/>
        </p:nvSpPr>
        <p:spPr>
          <a:xfrm>
            <a:off x="8461767" y="3188044"/>
            <a:ext cx="355097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Lead reporters can internally designate </a:t>
            </a:r>
            <a:r>
              <a:rPr lang="en-DK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additional</a:t>
            </a:r>
            <a:r>
              <a:rPr lang="en-GB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national reporters on the platform</a:t>
            </a:r>
            <a:endParaRPr lang="en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8FB06-1A46-8AD2-BB6D-ED8AD38BF0CA}"/>
              </a:ext>
            </a:extLst>
          </p:cNvPr>
          <p:cNvSpPr txBox="1"/>
          <p:nvPr/>
        </p:nvSpPr>
        <p:spPr>
          <a:xfrm>
            <a:off x="369554" y="5676048"/>
            <a:ext cx="355198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</a:t>
            </a:r>
            <a:r>
              <a:rPr lang="en-DK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 default Eionet national data coordinators have reading rights to all national dataflows</a:t>
            </a:r>
            <a:endParaRPr lang="en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6020E-E617-2F58-4E64-0A72988C92E4}"/>
              </a:ext>
            </a:extLst>
          </p:cNvPr>
          <p:cNvSpPr txBox="1"/>
          <p:nvPr/>
        </p:nvSpPr>
        <p:spPr>
          <a:xfrm>
            <a:off x="370609" y="3190352"/>
            <a:ext cx="3551989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Guidance on getting EU Login and registering to the </a:t>
            </a:r>
            <a:r>
              <a:rPr lang="en-DK" b="1" dirty="0" err="1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platf</a:t>
            </a:r>
            <a:r>
              <a:rPr lang="da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or</a:t>
            </a:r>
            <a:r>
              <a:rPr lang="en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 can be found in t</a:t>
            </a:r>
            <a:r>
              <a:rPr lang="da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</a:t>
            </a:r>
            <a:r>
              <a:rPr lang="en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Supporting documents on the main page </a:t>
            </a:r>
          </a:p>
          <a:p>
            <a:r>
              <a:rPr lang="da-DK" b="1" dirty="0">
                <a:latin typeface="Aptos" panose="020B0004020202020204" pitchFamily="34" charset="0"/>
                <a:hlinkClick r:id="rId3"/>
              </a:rPr>
              <a:t>https://reportnet.europa.eu/</a:t>
            </a:r>
            <a:r>
              <a:rPr lang="en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DK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5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6386A-764F-9A12-C406-010A0E4A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94"/>
            <a:ext cx="12192000" cy="57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8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BE332C-4D70-4C12-9DFA-3058D19C2B9A}"/>
              </a:ext>
            </a:extLst>
          </p:cNvPr>
          <p:cNvSpPr txBox="1"/>
          <p:nvPr/>
        </p:nvSpPr>
        <p:spPr>
          <a:xfrm>
            <a:off x="532435" y="756566"/>
            <a:ext cx="1099595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Validation</a:t>
            </a:r>
            <a:r>
              <a:rPr lang="en-DK" sz="2000" dirty="0"/>
              <a:t> is done at schema level but there are interlinked tables between different schemas, this means validations may involve more than one tables and schemas – coordination of reporters necessary</a:t>
            </a:r>
          </a:p>
          <a:p>
            <a:endParaRPr lang="en-DK" sz="2000" dirty="0"/>
          </a:p>
          <a:p>
            <a:r>
              <a:rPr lang="da-DK" sz="2000" dirty="0"/>
              <a:t>Unresolved</a:t>
            </a:r>
            <a:r>
              <a:rPr lang="en-DK" sz="2000" dirty="0"/>
              <a:t> Blockers do not allow 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4FBE2-2002-CFF4-4727-E752AFB714A1}"/>
              </a:ext>
            </a:extLst>
          </p:cNvPr>
          <p:cNvSpPr txBox="1"/>
          <p:nvPr/>
        </p:nvSpPr>
        <p:spPr>
          <a:xfrm>
            <a:off x="524840" y="2584202"/>
            <a:ext cx="11003545" cy="25545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NOTE</a:t>
            </a:r>
            <a:r>
              <a:rPr lang="en-DK" sz="2000" dirty="0"/>
              <a:t>: </a:t>
            </a:r>
            <a:r>
              <a:rPr lang="en-US" sz="2000" dirty="0"/>
              <a:t>Required fields in the schema vs Mandatory fields in the </a:t>
            </a:r>
            <a:r>
              <a:rPr lang="en-DK" sz="2000" dirty="0"/>
              <a:t>Reporting Format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Required fields at schema level =&gt; BLOCKER</a:t>
            </a:r>
            <a:r>
              <a:rPr lang="en-DK" sz="2000" dirty="0"/>
              <a:t> </a:t>
            </a:r>
            <a:r>
              <a:rPr lang="en-US" sz="2000" dirty="0"/>
              <a:t>or ERROR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000" dirty="0"/>
              <a:t>Non-required fields may have blockers from QC rules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Mandatory fields in the </a:t>
            </a:r>
            <a:r>
              <a:rPr lang="en-DK" sz="2000" dirty="0"/>
              <a:t>reporting format</a:t>
            </a:r>
            <a:r>
              <a:rPr lang="en-US" sz="2000" dirty="0"/>
              <a:t> =&gt; BLOCKER or ERROR through QC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DK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Empty mandatory tables -&gt; BLOCKER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Incorrect use of all Reference data values -&gt; BLOCKER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9529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3E57B-7101-2F36-AF72-A37F079C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7C3A1C-F9CA-E12E-F7E4-0D02CCD87CAF}"/>
              </a:ext>
            </a:extLst>
          </p:cNvPr>
          <p:cNvSpPr txBox="1"/>
          <p:nvPr/>
        </p:nvSpPr>
        <p:spPr>
          <a:xfrm>
            <a:off x="2864424" y="3006958"/>
            <a:ext cx="5730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ptos" panose="020B0004020202020204" pitchFamily="34" charset="0"/>
              </a:rPr>
              <a:t>Releasing your data submission</a:t>
            </a:r>
            <a:endParaRPr lang="en-DK" sz="30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A9867-001B-5983-D3BE-0B00EC2E6C84}"/>
              </a:ext>
            </a:extLst>
          </p:cNvPr>
          <p:cNvSpPr txBox="1"/>
          <p:nvPr/>
        </p:nvSpPr>
        <p:spPr>
          <a:xfrm>
            <a:off x="2711973" y="2968187"/>
            <a:ext cx="6035571" cy="6005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59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2F10E-F41E-256D-0914-1A8EF010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E43C98-287E-EF6D-6527-57A7CC91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188D6D7-293A-6AA1-A9DB-68D5A934403B}"/>
              </a:ext>
            </a:extLst>
          </p:cNvPr>
          <p:cNvSpPr/>
          <p:nvPr/>
        </p:nvSpPr>
        <p:spPr>
          <a:xfrm rot="16200000">
            <a:off x="8097857" y="4708641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462E5-241A-4E45-577B-BD72BD1A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1A4705-2CB7-5B08-1FEF-51BCDE8AC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19E567-0260-AA14-F50D-2F2D4054F3DF}"/>
              </a:ext>
            </a:extLst>
          </p:cNvPr>
          <p:cNvSpPr/>
          <p:nvPr/>
        </p:nvSpPr>
        <p:spPr>
          <a:xfrm>
            <a:off x="8037577" y="2398364"/>
            <a:ext cx="980207" cy="1449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E6EB0-E18F-37BC-8ADB-2B8FABA82DAA}"/>
              </a:ext>
            </a:extLst>
          </p:cNvPr>
          <p:cNvSpPr txBox="1"/>
          <p:nvPr/>
        </p:nvSpPr>
        <p:spPr>
          <a:xfrm>
            <a:off x="3909893" y="5159257"/>
            <a:ext cx="496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  <a:latin typeface="Aptos" panose="020B0004020202020204" pitchFamily="34" charset="0"/>
              </a:rPr>
              <a:t>Delivery</a:t>
            </a:r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 step revalidates data in all schemas and if no Blockers encountered then a copy of the data is delivered to EEA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94178-7D1D-D0B9-3FA6-6E002BC72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62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757B0-4FFC-358E-384A-4278B83C6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B0B57B-1289-0236-6C3A-97A0F780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3DB5E9-A190-C243-06FE-78A9490F8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2B860F-1204-2EFF-9C8D-2C4CD731D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3A0D86-B37C-93E4-21A6-957832286FEF}"/>
              </a:ext>
            </a:extLst>
          </p:cNvPr>
          <p:cNvSpPr txBox="1"/>
          <p:nvPr/>
        </p:nvSpPr>
        <p:spPr>
          <a:xfrm>
            <a:off x="1340647" y="5144871"/>
            <a:ext cx="773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  <a:latin typeface="Aptos" panose="020B0004020202020204" pitchFamily="34" charset="0"/>
              </a:rPr>
              <a:t>O</a:t>
            </a:r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pen deliveries are strongly encouraged</a:t>
            </a:r>
          </a:p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Spatial data are by default restricted from public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0C129-57E8-F349-9082-37E864DB7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691" y="2889436"/>
            <a:ext cx="7197573" cy="1834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B6BCF-4092-EBDF-07E6-EC8599CC0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43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6AA7-1E4B-A0B9-E9F9-B9CFB9662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D11F15-F4A5-0C11-AFB5-083D3206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D4881DC-1F26-A666-26F4-261903CE0870}"/>
              </a:ext>
            </a:extLst>
          </p:cNvPr>
          <p:cNvSpPr/>
          <p:nvPr/>
        </p:nvSpPr>
        <p:spPr>
          <a:xfrm rot="16200000">
            <a:off x="7999613" y="4467040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D55796-ABA5-70A0-E522-EA56C379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27DCA-1C4D-EC81-B7BF-18DDBA452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874C4-2F53-E194-AFB0-2B5221380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628" y="2468373"/>
            <a:ext cx="850305" cy="1245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4A9665-56A3-B9F3-CDF5-F53E3E902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658" y="2446563"/>
            <a:ext cx="959450" cy="14139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7932ED-C4D6-A67A-439D-42F06A678D4E}"/>
              </a:ext>
            </a:extLst>
          </p:cNvPr>
          <p:cNvSpPr/>
          <p:nvPr/>
        </p:nvSpPr>
        <p:spPr>
          <a:xfrm>
            <a:off x="8040676" y="2307719"/>
            <a:ext cx="980207" cy="1449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F3660-2144-64D7-1F8E-4F2E9806B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33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0C6AE-DCA2-E453-3592-6DCE57EA6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E81C8-9F94-6234-73A9-32D848C06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787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27C90-C1AC-E8D9-AFE3-5D9C266C761D}"/>
              </a:ext>
            </a:extLst>
          </p:cNvPr>
          <p:cNvSpPr txBox="1"/>
          <p:nvPr/>
        </p:nvSpPr>
        <p:spPr>
          <a:xfrm>
            <a:off x="9030785" y="767394"/>
            <a:ext cx="2891246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 of confirmation receipt. It will be similar for </a:t>
            </a:r>
            <a:r>
              <a:rPr lang="en-DK" dirty="0"/>
              <a:t>Art. 17</a:t>
            </a:r>
          </a:p>
        </p:txBody>
      </p:sp>
    </p:spTree>
    <p:extLst>
      <p:ext uri="{BB962C8B-B14F-4D97-AF65-F5344CB8AC3E}">
        <p14:creationId xmlns:p14="http://schemas.microsoft.com/office/powerpoint/2010/main" val="26136793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786BB-EE4D-7EA5-2A82-D04691168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34993-28A6-D314-5AFD-47944903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20" y="3429000"/>
            <a:ext cx="11068619" cy="174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68236-ED39-047C-7E74-124B38F0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299"/>
            <a:ext cx="12192000" cy="269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22EC9C-960D-8E26-8D1B-116E10A36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189" y="4183284"/>
            <a:ext cx="30003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5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7916-10E7-8B99-9DEA-B23099840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38FB67-807E-2CC4-77D4-AEA84166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B5EC5B6-D665-93D2-D380-4C2CEEFA743E}"/>
              </a:ext>
            </a:extLst>
          </p:cNvPr>
          <p:cNvSpPr/>
          <p:nvPr/>
        </p:nvSpPr>
        <p:spPr>
          <a:xfrm rot="16200000">
            <a:off x="1637369" y="4598887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F4256-BC98-D326-3822-5D5AE068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7D0B7-C696-9DA7-2BBC-B5FB279EF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95BA6-18E7-5C9A-B9D2-D75883A41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628" y="2468373"/>
            <a:ext cx="850305" cy="1245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1CE162-1587-BA9D-4159-F1C533006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658" y="2446563"/>
            <a:ext cx="959450" cy="1413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3FD5A-2025-DD5D-058F-33DE2EA64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424" y="2383230"/>
            <a:ext cx="7781867" cy="1789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D38B0-DC37-9310-5A3F-9FC35949D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1119" y="2475835"/>
            <a:ext cx="874835" cy="12144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1F1FD-C645-0CCE-A50F-A6274FB9B626}"/>
              </a:ext>
            </a:extLst>
          </p:cNvPr>
          <p:cNvSpPr txBox="1"/>
          <p:nvPr/>
        </p:nvSpPr>
        <p:spPr>
          <a:xfrm>
            <a:off x="1643309" y="3663669"/>
            <a:ext cx="980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DK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66A44-56D9-EB5A-066F-692E419BB38E}"/>
              </a:ext>
            </a:extLst>
          </p:cNvPr>
          <p:cNvSpPr/>
          <p:nvPr/>
        </p:nvSpPr>
        <p:spPr>
          <a:xfrm>
            <a:off x="1656988" y="2428529"/>
            <a:ext cx="980207" cy="1449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18C661-9C64-FAA7-50B1-AC4707E08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9342" y="4759609"/>
            <a:ext cx="6869089" cy="937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DB2021-F60E-9417-D705-1DF48D147EB0}"/>
              </a:ext>
            </a:extLst>
          </p:cNvPr>
          <p:cNvSpPr txBox="1"/>
          <p:nvPr/>
        </p:nvSpPr>
        <p:spPr>
          <a:xfrm>
            <a:off x="3509918" y="5719699"/>
            <a:ext cx="475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FF0000"/>
                </a:solidFill>
                <a:latin typeface="Aptos" panose="020B0004020202020204" pitchFamily="34" charset="0"/>
              </a:rPr>
              <a:t>Technical acceptance follows</a:t>
            </a:r>
          </a:p>
        </p:txBody>
      </p:sp>
    </p:spTree>
    <p:extLst>
      <p:ext uri="{BB962C8B-B14F-4D97-AF65-F5344CB8AC3E}">
        <p14:creationId xmlns:p14="http://schemas.microsoft.com/office/powerpoint/2010/main" val="37404149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tterfly on a plant&#10;&#10;Description automatically generated with medium confidence">
            <a:extLst>
              <a:ext uri="{FF2B5EF4-FFF2-40B4-BE49-F238E27FC236}">
                <a16:creationId xmlns:a16="http://schemas.microsoft.com/office/drawing/2014/main" id="{DFDCFD7C-1DB1-4983-9DB6-D37749DCE6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99ECD-6A7C-4A78-BE9B-E919716CEEDC}"/>
              </a:ext>
            </a:extLst>
          </p:cNvPr>
          <p:cNvSpPr txBox="1"/>
          <p:nvPr/>
        </p:nvSpPr>
        <p:spPr>
          <a:xfrm>
            <a:off x="1" y="3578035"/>
            <a:ext cx="12191999" cy="646331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						Thank you   </a:t>
            </a:r>
            <a:endParaRPr lang="en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1E78A-2289-4EF7-A49D-B93FEF19D767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© Dominika Hrašková,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30865-1779-62B3-9AA1-F08626700E2C}"/>
              </a:ext>
            </a:extLst>
          </p:cNvPr>
          <p:cNvSpPr txBox="1"/>
          <p:nvPr/>
        </p:nvSpPr>
        <p:spPr>
          <a:xfrm>
            <a:off x="5773470" y="4465674"/>
            <a:ext cx="551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800" b="1" i="0" dirty="0">
                <a:solidFill>
                  <a:schemeClr val="bg1"/>
                </a:solidFill>
                <a:effectLst/>
                <a:latin typeface="Nimbus sans L"/>
              </a:rPr>
              <a:t>nature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Nimbus sans L"/>
              </a:rPr>
              <a:t>.helpdesk@eionet.europa.eu</a:t>
            </a:r>
            <a:endParaRPr lang="en-D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45A74-89AD-5E92-7C20-C1074482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ADDAA6-542E-8406-F3E0-2D0F5E2DD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20" y="3429000"/>
            <a:ext cx="11068619" cy="174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B5A87-5905-3FFA-FD64-EDA9FF311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299"/>
            <a:ext cx="12192000" cy="269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747F2-49DF-A216-8916-DEAFD52EF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55" y="2961408"/>
            <a:ext cx="920797" cy="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9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62067-CAAD-AFE1-1EBA-646FC2716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38D34-C1BB-1B58-1D07-38A80AA26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0" y="365749"/>
            <a:ext cx="12092155" cy="56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D80E-1BD1-2E2B-38D3-7442B83F1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99483-4940-BEEA-4D0F-9D0C46064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3" y="3511467"/>
            <a:ext cx="11068619" cy="1743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EE8FB-2C1C-CCA2-3CF2-3F748390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352"/>
            <a:ext cx="12192000" cy="313118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20752DF-7473-3091-5A20-1217B2125AF9}"/>
              </a:ext>
            </a:extLst>
          </p:cNvPr>
          <p:cNvSpPr/>
          <p:nvPr/>
        </p:nvSpPr>
        <p:spPr>
          <a:xfrm>
            <a:off x="322118" y="2197677"/>
            <a:ext cx="675409" cy="2389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8001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BD3D-AEC6-C488-F788-C99EAC875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D4D17-A51D-FDE4-E7A1-BF62AEC0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20" y="3429000"/>
            <a:ext cx="11068619" cy="174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7D07AE-8BFA-33D1-D64A-53CA7599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299"/>
            <a:ext cx="12192000" cy="26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04548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 Presentation template.pptx" id="{D521B88E-B58B-4F39-8847-7353260950D0}" vid="{357EEEB6-B632-4163-B62E-7B55518D7C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D7FA6782B504588E65C0BAD52FE62" ma:contentTypeVersion="16" ma:contentTypeDescription="Create a new document." ma:contentTypeScope="" ma:versionID="71e20fb60bb658924964ab2481a20858">
  <xsd:schema xmlns:xsd="http://www.w3.org/2001/XMLSchema" xmlns:xs="http://www.w3.org/2001/XMLSchema" xmlns:p="http://schemas.microsoft.com/office/2006/metadata/properties" xmlns:ns2="0edc62a6-d765-464c-9227-5a23f7001734" xmlns:ns3="a58b4929-e3d2-4f8f-9ed9-a589d701caa9" targetNamespace="http://schemas.microsoft.com/office/2006/metadata/properties" ma:root="true" ma:fieldsID="8ff8917f5fa56a79d78ab03857e20ce9" ns2:_="" ns3:_="">
    <xsd:import namespace="0edc62a6-d765-464c-9227-5a23f7001734"/>
    <xsd:import namespace="a58b4929-e3d2-4f8f-9ed9-a589d701ca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c62a6-d765-464c-9227-5a23f7001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de42cbc-566b-46c9-aea5-a71cdcd36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3" nillable="true" ma:displayName="Status" ma:description="I added this column to flag the status of the file when someone is actively working on it." ma:format="Dropdown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b4929-e3d2-4f8f-9ed9-a589d701ca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5fa4b6f-1c6d-4f30-9207-774d089c811a}" ma:internalName="TaxCatchAll" ma:showField="CatchAllData" ma:web="a58b4929-e3d2-4f8f-9ed9-a589d701ca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dc62a6-d765-464c-9227-5a23f7001734">
      <Terms xmlns="http://schemas.microsoft.com/office/infopath/2007/PartnerControls"/>
    </lcf76f155ced4ddcb4097134ff3c332f>
    <TaxCatchAll xmlns="a58b4929-e3d2-4f8f-9ed9-a589d701caa9" xsi:nil="true"/>
    <Status xmlns="0edc62a6-d765-464c-9227-5a23f7001734" xsi:nil="true"/>
  </documentManagement>
</p:properties>
</file>

<file path=customXml/itemProps1.xml><?xml version="1.0" encoding="utf-8"?>
<ds:datastoreItem xmlns:ds="http://schemas.openxmlformats.org/officeDocument/2006/customXml" ds:itemID="{ECB1CDE9-44FE-4FD9-929F-D1AD4D49F203}"/>
</file>

<file path=customXml/itemProps2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FA262-F23B-44F9-96F2-87400096F3BF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86c4290-4f2d-499f-8b76-4807514e2e02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EEA Presentation template</Template>
  <TotalTime>6542</TotalTime>
  <Words>1123</Words>
  <Application>Microsoft Office PowerPoint</Application>
  <PresentationFormat>Widescreen</PresentationFormat>
  <Paragraphs>104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Aptos</vt:lpstr>
      <vt:lpstr>Arial</vt:lpstr>
      <vt:lpstr>Calibri</vt:lpstr>
      <vt:lpstr>Nimbus sans L</vt:lpstr>
      <vt:lpstr>Wingdings</vt:lpstr>
      <vt:lpstr>EEA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Palitzsch Lund</dc:creator>
  <cp:lastModifiedBy>Eleni Tryfon</cp:lastModifiedBy>
  <cp:revision>12</cp:revision>
  <dcterms:created xsi:type="dcterms:W3CDTF">2024-12-01T17:10:35Z</dcterms:created>
  <dcterms:modified xsi:type="dcterms:W3CDTF">2025-03-12T12:34:22Z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0x0101001CED7FA6782B504588E65C0BAD52FE62</vt:lpwstr>
  </property>
</Properties>
</file>